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42" r:id="rId4"/>
  </p:sldMasterIdLst>
  <p:notesMasterIdLst>
    <p:notesMasterId r:id="rId15"/>
  </p:notesMasterIdLst>
  <p:handoutMasterIdLst>
    <p:handoutMasterId r:id="rId16"/>
  </p:handoutMasterIdLst>
  <p:sldIdLst>
    <p:sldId id="262" r:id="rId5"/>
    <p:sldId id="269" r:id="rId6"/>
    <p:sldId id="268" r:id="rId7"/>
    <p:sldId id="271" r:id="rId8"/>
    <p:sldId id="273" r:id="rId9"/>
    <p:sldId id="275" r:id="rId10"/>
    <p:sldId id="274" r:id="rId11"/>
    <p:sldId id="278" r:id="rId12"/>
    <p:sldId id="276" r:id="rId13"/>
    <p:sldId id="267"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87"/>
  </p:normalViewPr>
  <p:slideViewPr>
    <p:cSldViewPr snapToGrid="0" snapToObjects="1">
      <p:cViewPr varScale="1">
        <p:scale>
          <a:sx n="76" d="100"/>
          <a:sy n="76" d="100"/>
        </p:scale>
        <p:origin x="188" y="64"/>
      </p:cViewPr>
      <p:guideLst/>
    </p:cSldViewPr>
  </p:slideViewPr>
  <p:notesTextViewPr>
    <p:cViewPr>
      <p:scale>
        <a:sx n="1" d="1"/>
        <a:sy n="1" d="1"/>
      </p:scale>
      <p:origin x="0" y="0"/>
    </p:cViewPr>
  </p:notesTextViewPr>
  <p:notesViewPr>
    <p:cSldViewPr snapToGrid="0" snapToObjects="1">
      <p:cViewPr varScale="1">
        <p:scale>
          <a:sx n="87" d="100"/>
          <a:sy n="87" d="100"/>
        </p:scale>
        <p:origin x="3840" y="6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handoutMaster" Target="handoutMasters/handoutMaster1.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diagrams/_rels/data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svg"/><Relationship Id="rId1" Type="http://schemas.openxmlformats.org/officeDocument/2006/relationships/image" Target="../media/image8.png"/><Relationship Id="rId4" Type="http://schemas.openxmlformats.org/officeDocument/2006/relationships/image" Target="../media/image11.svg"/></Relationships>
</file>

<file path=ppt/diagrams/_rels/data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svg"/><Relationship Id="rId1" Type="http://schemas.openxmlformats.org/officeDocument/2006/relationships/image" Target="../media/image14.png"/><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svg"/><Relationship Id="rId1" Type="http://schemas.openxmlformats.org/officeDocument/2006/relationships/image" Target="../media/image8.png"/><Relationship Id="rId4" Type="http://schemas.openxmlformats.org/officeDocument/2006/relationships/image" Target="../media/image11.svg"/></Relationships>
</file>

<file path=ppt/diagrams/_rels/drawing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svg"/><Relationship Id="rId1" Type="http://schemas.openxmlformats.org/officeDocument/2006/relationships/image" Target="../media/image14.png"/><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DC34577-ED4A-4FFD-9393-9D9267A76C7C}"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49815CC2-6029-471C-959B-FBE126378B16}">
      <dgm:prSet custT="1"/>
      <dgm:spPr/>
      <dgm:t>
        <a:bodyPr/>
        <a:lstStyle/>
        <a:p>
          <a:pPr>
            <a:lnSpc>
              <a:spcPct val="100000"/>
            </a:lnSpc>
          </a:pPr>
          <a:r>
            <a:rPr lang="en-GB" sz="1200" b="1" dirty="0">
              <a:latin typeface="Poppins" panose="00000500000000000000" pitchFamily="2" charset="0"/>
              <a:cs typeface="Poppins" panose="00000500000000000000" pitchFamily="2" charset="0"/>
            </a:rPr>
            <a:t>Customer ratings </a:t>
          </a:r>
          <a:r>
            <a:rPr lang="en-GB" sz="1200" dirty="0">
              <a:latin typeface="Poppins" panose="00000500000000000000" pitchFamily="2" charset="0"/>
              <a:cs typeface="Poppins" panose="00000500000000000000" pitchFamily="2" charset="0"/>
            </a:rPr>
            <a:t>can </a:t>
          </a:r>
          <a:r>
            <a:rPr lang="en-GB" sz="1200" b="1" dirty="0">
              <a:latin typeface="Poppins" panose="00000500000000000000" pitchFamily="2" charset="0"/>
              <a:cs typeface="Poppins" panose="00000500000000000000" pitchFamily="2" charset="0"/>
            </a:rPr>
            <a:t>impact the customer buying decision</a:t>
          </a:r>
          <a:endParaRPr lang="en-US" sz="1200" dirty="0">
            <a:latin typeface="Poppins" panose="00000500000000000000" pitchFamily="2" charset="0"/>
            <a:cs typeface="Poppins" panose="00000500000000000000" pitchFamily="2" charset="0"/>
          </a:endParaRPr>
        </a:p>
      </dgm:t>
    </dgm:pt>
    <dgm:pt modelId="{31FA5B1D-9E60-49F4-B86A-C7E21A7FE750}" type="parTrans" cxnId="{5C6691EF-5258-47A5-B28D-1689C47983CE}">
      <dgm:prSet/>
      <dgm:spPr/>
      <dgm:t>
        <a:bodyPr/>
        <a:lstStyle/>
        <a:p>
          <a:endParaRPr lang="en-US"/>
        </a:p>
      </dgm:t>
    </dgm:pt>
    <dgm:pt modelId="{A7EAC0CD-1961-4E8A-B849-F3F3FABCD05D}" type="sibTrans" cxnId="{5C6691EF-5258-47A5-B28D-1689C47983CE}">
      <dgm:prSet/>
      <dgm:spPr/>
      <dgm:t>
        <a:bodyPr/>
        <a:lstStyle/>
        <a:p>
          <a:pPr>
            <a:lnSpc>
              <a:spcPct val="100000"/>
            </a:lnSpc>
          </a:pPr>
          <a:endParaRPr lang="en-US"/>
        </a:p>
      </dgm:t>
    </dgm:pt>
    <dgm:pt modelId="{46A2F065-6565-4E80-902D-176CCFC7C19A}">
      <dgm:prSet custT="1"/>
      <dgm:spPr/>
      <dgm:t>
        <a:bodyPr/>
        <a:lstStyle/>
        <a:p>
          <a:pPr>
            <a:lnSpc>
              <a:spcPct val="100000"/>
            </a:lnSpc>
          </a:pPr>
          <a:r>
            <a:rPr lang="en-GB" sz="1200" b="1" dirty="0">
              <a:latin typeface="Poppins" panose="00000500000000000000" pitchFamily="2" charset="0"/>
              <a:cs typeface="Poppins" panose="00000500000000000000" pitchFamily="2" charset="0"/>
            </a:rPr>
            <a:t>Predicting rating </a:t>
          </a:r>
          <a:r>
            <a:rPr lang="en-GB" sz="1200" dirty="0">
              <a:latin typeface="Poppins" panose="00000500000000000000" pitchFamily="2" charset="0"/>
              <a:cs typeface="Poppins" panose="00000500000000000000" pitchFamily="2" charset="0"/>
            </a:rPr>
            <a:t>of products and issue recommendations on crucial information will improve the ratings</a:t>
          </a:r>
          <a:endParaRPr lang="en-US" sz="1200" dirty="0">
            <a:latin typeface="Poppins" panose="00000500000000000000" pitchFamily="2" charset="0"/>
            <a:cs typeface="Poppins" panose="00000500000000000000" pitchFamily="2" charset="0"/>
          </a:endParaRPr>
        </a:p>
      </dgm:t>
    </dgm:pt>
    <dgm:pt modelId="{87BBC14A-51FB-43EB-A47D-8473D1A6477C}" type="parTrans" cxnId="{B7ACC6C5-6F81-4679-AD59-7B31E4AD4110}">
      <dgm:prSet/>
      <dgm:spPr/>
      <dgm:t>
        <a:bodyPr/>
        <a:lstStyle/>
        <a:p>
          <a:endParaRPr lang="en-US"/>
        </a:p>
      </dgm:t>
    </dgm:pt>
    <dgm:pt modelId="{9BB5A084-D574-4717-8204-995523A394B7}" type="sibTrans" cxnId="{B7ACC6C5-6F81-4679-AD59-7B31E4AD4110}">
      <dgm:prSet/>
      <dgm:spPr/>
      <dgm:t>
        <a:bodyPr/>
        <a:lstStyle/>
        <a:p>
          <a:endParaRPr lang="en-US"/>
        </a:p>
      </dgm:t>
    </dgm:pt>
    <dgm:pt modelId="{CA777DEC-5723-491A-80C6-AE53E00C50B2}" type="pres">
      <dgm:prSet presAssocID="{DDC34577-ED4A-4FFD-9393-9D9267A76C7C}" presName="root" presStyleCnt="0">
        <dgm:presLayoutVars>
          <dgm:dir/>
          <dgm:resizeHandles val="exact"/>
        </dgm:presLayoutVars>
      </dgm:prSet>
      <dgm:spPr/>
    </dgm:pt>
    <dgm:pt modelId="{657080F9-CA99-4382-9989-6584FC6C10FA}" type="pres">
      <dgm:prSet presAssocID="{DDC34577-ED4A-4FFD-9393-9D9267A76C7C}" presName="container" presStyleCnt="0">
        <dgm:presLayoutVars>
          <dgm:dir/>
          <dgm:resizeHandles val="exact"/>
        </dgm:presLayoutVars>
      </dgm:prSet>
      <dgm:spPr/>
    </dgm:pt>
    <dgm:pt modelId="{7991F9F0-3EF5-49A0-B3B0-CF69DB169396}" type="pres">
      <dgm:prSet presAssocID="{49815CC2-6029-471C-959B-FBE126378B16}" presName="compNode" presStyleCnt="0"/>
      <dgm:spPr/>
    </dgm:pt>
    <dgm:pt modelId="{CA3740CC-9B41-4D43-B7A5-4AF58593A9A9}" type="pres">
      <dgm:prSet presAssocID="{49815CC2-6029-471C-959B-FBE126378B16}" presName="iconBgRect" presStyleLbl="bgShp" presStyleIdx="0" presStyleCnt="2"/>
      <dgm:spPr/>
    </dgm:pt>
    <dgm:pt modelId="{E6C8DA4D-EE38-4D7B-AB46-502608BCFB5C}" type="pres">
      <dgm:prSet presAssocID="{49815CC2-6029-471C-959B-FBE126378B16}"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Shopping cart"/>
        </a:ext>
      </dgm:extLst>
    </dgm:pt>
    <dgm:pt modelId="{D31AC35C-AE42-4185-8207-E39D725746B1}" type="pres">
      <dgm:prSet presAssocID="{49815CC2-6029-471C-959B-FBE126378B16}" presName="spaceRect" presStyleCnt="0"/>
      <dgm:spPr/>
    </dgm:pt>
    <dgm:pt modelId="{6F9458F6-39C3-4B09-82E4-1196D52A42B4}" type="pres">
      <dgm:prSet presAssocID="{49815CC2-6029-471C-959B-FBE126378B16}" presName="textRect" presStyleLbl="revTx" presStyleIdx="0" presStyleCnt="2">
        <dgm:presLayoutVars>
          <dgm:chMax val="1"/>
          <dgm:chPref val="1"/>
        </dgm:presLayoutVars>
      </dgm:prSet>
      <dgm:spPr/>
    </dgm:pt>
    <dgm:pt modelId="{947B3591-0189-49C3-B523-C2599E79F6DC}" type="pres">
      <dgm:prSet presAssocID="{A7EAC0CD-1961-4E8A-B849-F3F3FABCD05D}" presName="sibTrans" presStyleLbl="sibTrans2D1" presStyleIdx="0" presStyleCnt="0"/>
      <dgm:spPr/>
    </dgm:pt>
    <dgm:pt modelId="{D00CE7D3-7915-48BE-B7F0-DFB41DBABBDB}" type="pres">
      <dgm:prSet presAssocID="{46A2F065-6565-4E80-902D-176CCFC7C19A}" presName="compNode" presStyleCnt="0"/>
      <dgm:spPr/>
    </dgm:pt>
    <dgm:pt modelId="{F74F4BA7-254F-436B-A518-47E37A583340}" type="pres">
      <dgm:prSet presAssocID="{46A2F065-6565-4E80-902D-176CCFC7C19A}" presName="iconBgRect" presStyleLbl="bgShp" presStyleIdx="1" presStyleCnt="2"/>
      <dgm:spPr/>
    </dgm:pt>
    <dgm:pt modelId="{E3F343E6-3774-4277-916E-771F8DEF4000}" type="pres">
      <dgm:prSet presAssocID="{46A2F065-6565-4E80-902D-176CCFC7C19A}"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Presentation with Checklist"/>
        </a:ext>
      </dgm:extLst>
    </dgm:pt>
    <dgm:pt modelId="{53B01F2F-6CA4-4C0C-9ED5-75DB41B0ACE5}" type="pres">
      <dgm:prSet presAssocID="{46A2F065-6565-4E80-902D-176CCFC7C19A}" presName="spaceRect" presStyleCnt="0"/>
      <dgm:spPr/>
    </dgm:pt>
    <dgm:pt modelId="{2E291E32-1A66-4F39-8D8C-DE3D9537BBE0}" type="pres">
      <dgm:prSet presAssocID="{46A2F065-6565-4E80-902D-176CCFC7C19A}" presName="textRect" presStyleLbl="revTx" presStyleIdx="1" presStyleCnt="2">
        <dgm:presLayoutVars>
          <dgm:chMax val="1"/>
          <dgm:chPref val="1"/>
        </dgm:presLayoutVars>
      </dgm:prSet>
      <dgm:spPr/>
    </dgm:pt>
  </dgm:ptLst>
  <dgm:cxnLst>
    <dgm:cxn modelId="{06A9733B-E761-4E95-B1C8-FBF8340AE3CE}" type="presOf" srcId="{49815CC2-6029-471C-959B-FBE126378B16}" destId="{6F9458F6-39C3-4B09-82E4-1196D52A42B4}" srcOrd="0" destOrd="0" presId="urn:microsoft.com/office/officeart/2018/2/layout/IconCircleList"/>
    <dgm:cxn modelId="{271CAA79-D7A7-406A-B1FF-D57B919579BC}" type="presOf" srcId="{46A2F065-6565-4E80-902D-176CCFC7C19A}" destId="{2E291E32-1A66-4F39-8D8C-DE3D9537BBE0}" srcOrd="0" destOrd="0" presId="urn:microsoft.com/office/officeart/2018/2/layout/IconCircleList"/>
    <dgm:cxn modelId="{EC428E80-28A1-44C8-AA33-7420F61CDDE3}" type="presOf" srcId="{DDC34577-ED4A-4FFD-9393-9D9267A76C7C}" destId="{CA777DEC-5723-491A-80C6-AE53E00C50B2}" srcOrd="0" destOrd="0" presId="urn:microsoft.com/office/officeart/2018/2/layout/IconCircleList"/>
    <dgm:cxn modelId="{B7ACC6C5-6F81-4679-AD59-7B31E4AD4110}" srcId="{DDC34577-ED4A-4FFD-9393-9D9267A76C7C}" destId="{46A2F065-6565-4E80-902D-176CCFC7C19A}" srcOrd="1" destOrd="0" parTransId="{87BBC14A-51FB-43EB-A47D-8473D1A6477C}" sibTransId="{9BB5A084-D574-4717-8204-995523A394B7}"/>
    <dgm:cxn modelId="{060667D6-56F8-4D24-BB1C-3DC8F92DA496}" type="presOf" srcId="{A7EAC0CD-1961-4E8A-B849-F3F3FABCD05D}" destId="{947B3591-0189-49C3-B523-C2599E79F6DC}" srcOrd="0" destOrd="0" presId="urn:microsoft.com/office/officeart/2018/2/layout/IconCircleList"/>
    <dgm:cxn modelId="{5C6691EF-5258-47A5-B28D-1689C47983CE}" srcId="{DDC34577-ED4A-4FFD-9393-9D9267A76C7C}" destId="{49815CC2-6029-471C-959B-FBE126378B16}" srcOrd="0" destOrd="0" parTransId="{31FA5B1D-9E60-49F4-B86A-C7E21A7FE750}" sibTransId="{A7EAC0CD-1961-4E8A-B849-F3F3FABCD05D}"/>
    <dgm:cxn modelId="{CEEA372B-5FA0-405B-98F3-45F1124A7211}" type="presParOf" srcId="{CA777DEC-5723-491A-80C6-AE53E00C50B2}" destId="{657080F9-CA99-4382-9989-6584FC6C10FA}" srcOrd="0" destOrd="0" presId="urn:microsoft.com/office/officeart/2018/2/layout/IconCircleList"/>
    <dgm:cxn modelId="{AA6B18D4-CAC7-4321-A46B-C5F44C9AB9A0}" type="presParOf" srcId="{657080F9-CA99-4382-9989-6584FC6C10FA}" destId="{7991F9F0-3EF5-49A0-B3B0-CF69DB169396}" srcOrd="0" destOrd="0" presId="urn:microsoft.com/office/officeart/2018/2/layout/IconCircleList"/>
    <dgm:cxn modelId="{A9C9CE47-2EBD-47D7-BC72-B7E060F5F2B4}" type="presParOf" srcId="{7991F9F0-3EF5-49A0-B3B0-CF69DB169396}" destId="{CA3740CC-9B41-4D43-B7A5-4AF58593A9A9}" srcOrd="0" destOrd="0" presId="urn:microsoft.com/office/officeart/2018/2/layout/IconCircleList"/>
    <dgm:cxn modelId="{42492C79-E89F-4C9E-99A8-CD3EAA9336AD}" type="presParOf" srcId="{7991F9F0-3EF5-49A0-B3B0-CF69DB169396}" destId="{E6C8DA4D-EE38-4D7B-AB46-502608BCFB5C}" srcOrd="1" destOrd="0" presId="urn:microsoft.com/office/officeart/2018/2/layout/IconCircleList"/>
    <dgm:cxn modelId="{60A2906C-42B0-4390-B125-B62BB2BC5ACA}" type="presParOf" srcId="{7991F9F0-3EF5-49A0-B3B0-CF69DB169396}" destId="{D31AC35C-AE42-4185-8207-E39D725746B1}" srcOrd="2" destOrd="0" presId="urn:microsoft.com/office/officeart/2018/2/layout/IconCircleList"/>
    <dgm:cxn modelId="{235654FA-69FC-40C4-A017-66DACEA16A4C}" type="presParOf" srcId="{7991F9F0-3EF5-49A0-B3B0-CF69DB169396}" destId="{6F9458F6-39C3-4B09-82E4-1196D52A42B4}" srcOrd="3" destOrd="0" presId="urn:microsoft.com/office/officeart/2018/2/layout/IconCircleList"/>
    <dgm:cxn modelId="{CEAD8C15-FACC-4481-9617-4D49A56AE201}" type="presParOf" srcId="{657080F9-CA99-4382-9989-6584FC6C10FA}" destId="{947B3591-0189-49C3-B523-C2599E79F6DC}" srcOrd="1" destOrd="0" presId="urn:microsoft.com/office/officeart/2018/2/layout/IconCircleList"/>
    <dgm:cxn modelId="{D06F991A-E18C-479D-B71B-14C671C93DEF}" type="presParOf" srcId="{657080F9-CA99-4382-9989-6584FC6C10FA}" destId="{D00CE7D3-7915-48BE-B7F0-DFB41DBABBDB}" srcOrd="2" destOrd="0" presId="urn:microsoft.com/office/officeart/2018/2/layout/IconCircleList"/>
    <dgm:cxn modelId="{ADF8013B-9108-46E1-8977-D7A144847226}" type="presParOf" srcId="{D00CE7D3-7915-48BE-B7F0-DFB41DBABBDB}" destId="{F74F4BA7-254F-436B-A518-47E37A583340}" srcOrd="0" destOrd="0" presId="urn:microsoft.com/office/officeart/2018/2/layout/IconCircleList"/>
    <dgm:cxn modelId="{539A3E57-77D9-4392-A9F9-2586FB4ED11C}" type="presParOf" srcId="{D00CE7D3-7915-48BE-B7F0-DFB41DBABBDB}" destId="{E3F343E6-3774-4277-916E-771F8DEF4000}" srcOrd="1" destOrd="0" presId="urn:microsoft.com/office/officeart/2018/2/layout/IconCircleList"/>
    <dgm:cxn modelId="{E01CDBE5-38CE-44F4-8E33-85DDB38A5BFF}" type="presParOf" srcId="{D00CE7D3-7915-48BE-B7F0-DFB41DBABBDB}" destId="{53B01F2F-6CA4-4C0C-9ED5-75DB41B0ACE5}" srcOrd="2" destOrd="0" presId="urn:microsoft.com/office/officeart/2018/2/layout/IconCircleList"/>
    <dgm:cxn modelId="{65D632E3-207E-4952-B773-A27D1CF55979}" type="presParOf" srcId="{D00CE7D3-7915-48BE-B7F0-DFB41DBABBDB}" destId="{2E291E32-1A66-4F39-8D8C-DE3D9537BBE0}"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D1E5C2F-9CE1-4424-9E63-3830012B7D31}"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D2084140-F82E-4FA1-AB74-C51AF9A5C5FE}">
      <dgm:prSet/>
      <dgm:spPr/>
      <dgm:t>
        <a:bodyPr/>
        <a:lstStyle/>
        <a:p>
          <a:r>
            <a:rPr lang="en-GB" b="0" i="0" baseline="0" dirty="0">
              <a:latin typeface="Poppins" panose="00000500000000000000" pitchFamily="2" charset="0"/>
              <a:cs typeface="Poppins" panose="00000500000000000000" pitchFamily="2" charset="0"/>
            </a:rPr>
            <a:t>Explore and analyse the dataset to draw some initial insights</a:t>
          </a:r>
          <a:endParaRPr lang="en-US" dirty="0">
            <a:latin typeface="Poppins" panose="00000500000000000000" pitchFamily="2" charset="0"/>
            <a:cs typeface="Poppins" panose="00000500000000000000" pitchFamily="2" charset="0"/>
          </a:endParaRPr>
        </a:p>
      </dgm:t>
    </dgm:pt>
    <dgm:pt modelId="{76ECF1B5-18B3-4E83-B22B-D17B8A331A79}" type="parTrans" cxnId="{347DEEF3-9840-45C1-967A-0193DD8D24C3}">
      <dgm:prSet/>
      <dgm:spPr/>
      <dgm:t>
        <a:bodyPr/>
        <a:lstStyle/>
        <a:p>
          <a:endParaRPr lang="en-US"/>
        </a:p>
      </dgm:t>
    </dgm:pt>
    <dgm:pt modelId="{E618D875-A971-4D86-865C-A4B1E3795EFA}" type="sibTrans" cxnId="{347DEEF3-9840-45C1-967A-0193DD8D24C3}">
      <dgm:prSet/>
      <dgm:spPr/>
      <dgm:t>
        <a:bodyPr/>
        <a:lstStyle/>
        <a:p>
          <a:endParaRPr lang="en-US"/>
        </a:p>
      </dgm:t>
    </dgm:pt>
    <dgm:pt modelId="{D5D9AD50-BC0A-450A-929D-FE061D723408}">
      <dgm:prSet/>
      <dgm:spPr/>
      <dgm:t>
        <a:bodyPr/>
        <a:lstStyle/>
        <a:p>
          <a:r>
            <a:rPr lang="en-GB" b="0" i="0" baseline="0" dirty="0">
              <a:latin typeface="Poppins" panose="00000500000000000000" pitchFamily="2" charset="0"/>
              <a:cs typeface="Poppins" panose="00000500000000000000" pitchFamily="2" charset="0"/>
            </a:rPr>
            <a:t>Leverage supervised ML to predict the ratings based on the historical data</a:t>
          </a:r>
          <a:endParaRPr lang="en-US" dirty="0">
            <a:latin typeface="Poppins" panose="00000500000000000000" pitchFamily="2" charset="0"/>
            <a:cs typeface="Poppins" panose="00000500000000000000" pitchFamily="2" charset="0"/>
          </a:endParaRPr>
        </a:p>
      </dgm:t>
    </dgm:pt>
    <dgm:pt modelId="{BFE29AA9-25C3-4439-BA8C-9C54D8658172}" type="parTrans" cxnId="{3F3CE146-B849-4D9B-8E4F-494E0F0B8B0D}">
      <dgm:prSet/>
      <dgm:spPr/>
      <dgm:t>
        <a:bodyPr/>
        <a:lstStyle/>
        <a:p>
          <a:endParaRPr lang="en-US"/>
        </a:p>
      </dgm:t>
    </dgm:pt>
    <dgm:pt modelId="{EC9511B8-D4BB-4596-8D09-F90C09C94383}" type="sibTrans" cxnId="{3F3CE146-B849-4D9B-8E4F-494E0F0B8B0D}">
      <dgm:prSet/>
      <dgm:spPr/>
      <dgm:t>
        <a:bodyPr/>
        <a:lstStyle/>
        <a:p>
          <a:endParaRPr lang="en-US"/>
        </a:p>
      </dgm:t>
    </dgm:pt>
    <dgm:pt modelId="{46C82471-15B5-47CF-9B79-C525952A9B6F}">
      <dgm:prSet/>
      <dgm:spPr/>
      <dgm:t>
        <a:bodyPr/>
        <a:lstStyle/>
        <a:p>
          <a:r>
            <a:rPr lang="en-GB" b="0" i="0" baseline="0" dirty="0">
              <a:latin typeface="Poppins" panose="00000500000000000000" pitchFamily="2" charset="0"/>
              <a:cs typeface="Poppins" panose="00000500000000000000" pitchFamily="2" charset="0"/>
            </a:rPr>
            <a:t>Leverage unsupervised ML clustering to group the products based on the available features</a:t>
          </a:r>
          <a:endParaRPr lang="en-US" dirty="0">
            <a:latin typeface="Poppins" panose="00000500000000000000" pitchFamily="2" charset="0"/>
            <a:cs typeface="Poppins" panose="00000500000000000000" pitchFamily="2" charset="0"/>
          </a:endParaRPr>
        </a:p>
      </dgm:t>
    </dgm:pt>
    <dgm:pt modelId="{7D61020A-1BC2-422B-BE04-BDDA226ECB81}" type="parTrans" cxnId="{8A22891D-4FC5-455F-918E-F965A637713B}">
      <dgm:prSet/>
      <dgm:spPr/>
      <dgm:t>
        <a:bodyPr/>
        <a:lstStyle/>
        <a:p>
          <a:endParaRPr lang="en-US"/>
        </a:p>
      </dgm:t>
    </dgm:pt>
    <dgm:pt modelId="{161A7E3B-53F9-4DF6-8867-A7EFBF8BD4DE}" type="sibTrans" cxnId="{8A22891D-4FC5-455F-918E-F965A637713B}">
      <dgm:prSet/>
      <dgm:spPr/>
      <dgm:t>
        <a:bodyPr/>
        <a:lstStyle/>
        <a:p>
          <a:endParaRPr lang="en-US"/>
        </a:p>
      </dgm:t>
    </dgm:pt>
    <dgm:pt modelId="{03624CE3-ECCB-4A2B-AC10-E6476A39A810}" type="pres">
      <dgm:prSet presAssocID="{ED1E5C2F-9CE1-4424-9E63-3830012B7D31}" presName="root" presStyleCnt="0">
        <dgm:presLayoutVars>
          <dgm:dir/>
          <dgm:resizeHandles val="exact"/>
        </dgm:presLayoutVars>
      </dgm:prSet>
      <dgm:spPr/>
    </dgm:pt>
    <dgm:pt modelId="{0453B639-472F-4DF5-A8FC-0AB0F95043C7}" type="pres">
      <dgm:prSet presAssocID="{ED1E5C2F-9CE1-4424-9E63-3830012B7D31}" presName="container" presStyleCnt="0">
        <dgm:presLayoutVars>
          <dgm:dir/>
          <dgm:resizeHandles val="exact"/>
        </dgm:presLayoutVars>
      </dgm:prSet>
      <dgm:spPr/>
    </dgm:pt>
    <dgm:pt modelId="{C3A499C2-D1E1-456E-8255-D182BFC8A02A}" type="pres">
      <dgm:prSet presAssocID="{D2084140-F82E-4FA1-AB74-C51AF9A5C5FE}" presName="compNode" presStyleCnt="0"/>
      <dgm:spPr/>
    </dgm:pt>
    <dgm:pt modelId="{FB6EA78A-0ED8-4611-B00A-B6389D380A67}" type="pres">
      <dgm:prSet presAssocID="{D2084140-F82E-4FA1-AB74-C51AF9A5C5FE}" presName="iconBgRect" presStyleLbl="bgShp" presStyleIdx="0" presStyleCnt="3"/>
      <dgm:spPr/>
    </dgm:pt>
    <dgm:pt modelId="{F88FC042-DAF9-4A1A-9EF4-51B1DC7EE507}" type="pres">
      <dgm:prSet presAssocID="{D2084140-F82E-4FA1-AB74-C51AF9A5C5FE}"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ar chart"/>
        </a:ext>
      </dgm:extLst>
    </dgm:pt>
    <dgm:pt modelId="{B38F1EDE-D7DA-4351-B48C-92284DF91EC2}" type="pres">
      <dgm:prSet presAssocID="{D2084140-F82E-4FA1-AB74-C51AF9A5C5FE}" presName="spaceRect" presStyleCnt="0"/>
      <dgm:spPr/>
    </dgm:pt>
    <dgm:pt modelId="{EC211EE2-B119-493D-844F-6FD9B4DE9BD3}" type="pres">
      <dgm:prSet presAssocID="{D2084140-F82E-4FA1-AB74-C51AF9A5C5FE}" presName="textRect" presStyleLbl="revTx" presStyleIdx="0" presStyleCnt="3">
        <dgm:presLayoutVars>
          <dgm:chMax val="1"/>
          <dgm:chPref val="1"/>
        </dgm:presLayoutVars>
      </dgm:prSet>
      <dgm:spPr/>
    </dgm:pt>
    <dgm:pt modelId="{E20EFD3D-E86A-4A02-8FBA-AA554A23435A}" type="pres">
      <dgm:prSet presAssocID="{E618D875-A971-4D86-865C-A4B1E3795EFA}" presName="sibTrans" presStyleLbl="sibTrans2D1" presStyleIdx="0" presStyleCnt="0"/>
      <dgm:spPr/>
    </dgm:pt>
    <dgm:pt modelId="{10184626-3770-4E8E-8466-881C3009D110}" type="pres">
      <dgm:prSet presAssocID="{D5D9AD50-BC0A-450A-929D-FE061D723408}" presName="compNode" presStyleCnt="0"/>
      <dgm:spPr/>
    </dgm:pt>
    <dgm:pt modelId="{901F1BAB-B247-4E8F-842A-D616D07CFCEE}" type="pres">
      <dgm:prSet presAssocID="{D5D9AD50-BC0A-450A-929D-FE061D723408}" presName="iconBgRect" presStyleLbl="bgShp" presStyleIdx="1" presStyleCnt="3"/>
      <dgm:spPr/>
    </dgm:pt>
    <dgm:pt modelId="{8E674A06-5164-4907-BDAB-1933BA287C5D}" type="pres">
      <dgm:prSet presAssocID="{D5D9AD50-BC0A-450A-929D-FE061D723408}"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atabase"/>
        </a:ext>
      </dgm:extLst>
    </dgm:pt>
    <dgm:pt modelId="{A062E9A1-EAFC-4600-A780-D7BB956EBB2C}" type="pres">
      <dgm:prSet presAssocID="{D5D9AD50-BC0A-450A-929D-FE061D723408}" presName="spaceRect" presStyleCnt="0"/>
      <dgm:spPr/>
    </dgm:pt>
    <dgm:pt modelId="{877BC2D4-E20A-4C84-B634-0EE44DB50805}" type="pres">
      <dgm:prSet presAssocID="{D5D9AD50-BC0A-450A-929D-FE061D723408}" presName="textRect" presStyleLbl="revTx" presStyleIdx="1" presStyleCnt="3">
        <dgm:presLayoutVars>
          <dgm:chMax val="1"/>
          <dgm:chPref val="1"/>
        </dgm:presLayoutVars>
      </dgm:prSet>
      <dgm:spPr/>
    </dgm:pt>
    <dgm:pt modelId="{6DD35D6B-E93C-4FCB-B6BA-9289A8E40B5E}" type="pres">
      <dgm:prSet presAssocID="{EC9511B8-D4BB-4596-8D09-F90C09C94383}" presName="sibTrans" presStyleLbl="sibTrans2D1" presStyleIdx="0" presStyleCnt="0"/>
      <dgm:spPr/>
    </dgm:pt>
    <dgm:pt modelId="{946023DC-ED7B-4C21-A5EF-9CFAF5556B8D}" type="pres">
      <dgm:prSet presAssocID="{46C82471-15B5-47CF-9B79-C525952A9B6F}" presName="compNode" presStyleCnt="0"/>
      <dgm:spPr/>
    </dgm:pt>
    <dgm:pt modelId="{BD239577-D584-4CCF-83DC-75D015636958}" type="pres">
      <dgm:prSet presAssocID="{46C82471-15B5-47CF-9B79-C525952A9B6F}" presName="iconBgRect" presStyleLbl="bgShp" presStyleIdx="2" presStyleCnt="3"/>
      <dgm:spPr/>
    </dgm:pt>
    <dgm:pt modelId="{32F0AFF1-21C0-484D-98B5-AED245146857}" type="pres">
      <dgm:prSet presAssocID="{46C82471-15B5-47CF-9B79-C525952A9B6F}"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Gears"/>
        </a:ext>
      </dgm:extLst>
    </dgm:pt>
    <dgm:pt modelId="{5F48FD9E-C735-44AA-929C-2E0E5259944D}" type="pres">
      <dgm:prSet presAssocID="{46C82471-15B5-47CF-9B79-C525952A9B6F}" presName="spaceRect" presStyleCnt="0"/>
      <dgm:spPr/>
    </dgm:pt>
    <dgm:pt modelId="{34BBA471-4A99-41C4-9658-CC51E06DE03C}" type="pres">
      <dgm:prSet presAssocID="{46C82471-15B5-47CF-9B79-C525952A9B6F}" presName="textRect" presStyleLbl="revTx" presStyleIdx="2" presStyleCnt="3">
        <dgm:presLayoutVars>
          <dgm:chMax val="1"/>
          <dgm:chPref val="1"/>
        </dgm:presLayoutVars>
      </dgm:prSet>
      <dgm:spPr/>
    </dgm:pt>
  </dgm:ptLst>
  <dgm:cxnLst>
    <dgm:cxn modelId="{E31C8212-58D4-4864-88A1-94209A4F9DD9}" type="presOf" srcId="{EC9511B8-D4BB-4596-8D09-F90C09C94383}" destId="{6DD35D6B-E93C-4FCB-B6BA-9289A8E40B5E}" srcOrd="0" destOrd="0" presId="urn:microsoft.com/office/officeart/2018/2/layout/IconCircleList"/>
    <dgm:cxn modelId="{8A22891D-4FC5-455F-918E-F965A637713B}" srcId="{ED1E5C2F-9CE1-4424-9E63-3830012B7D31}" destId="{46C82471-15B5-47CF-9B79-C525952A9B6F}" srcOrd="2" destOrd="0" parTransId="{7D61020A-1BC2-422B-BE04-BDDA226ECB81}" sibTransId="{161A7E3B-53F9-4DF6-8867-A7EFBF8BD4DE}"/>
    <dgm:cxn modelId="{F523E81D-A74D-43F9-BB2D-43685749092B}" type="presOf" srcId="{46C82471-15B5-47CF-9B79-C525952A9B6F}" destId="{34BBA471-4A99-41C4-9658-CC51E06DE03C}" srcOrd="0" destOrd="0" presId="urn:microsoft.com/office/officeart/2018/2/layout/IconCircleList"/>
    <dgm:cxn modelId="{53E2111E-AAED-456B-8B58-8A94C1533AB1}" type="presOf" srcId="{D2084140-F82E-4FA1-AB74-C51AF9A5C5FE}" destId="{EC211EE2-B119-493D-844F-6FD9B4DE9BD3}" srcOrd="0" destOrd="0" presId="urn:microsoft.com/office/officeart/2018/2/layout/IconCircleList"/>
    <dgm:cxn modelId="{0AC4285D-FAD5-40C4-9ADD-8667F0E36270}" type="presOf" srcId="{ED1E5C2F-9CE1-4424-9E63-3830012B7D31}" destId="{03624CE3-ECCB-4A2B-AC10-E6476A39A810}" srcOrd="0" destOrd="0" presId="urn:microsoft.com/office/officeart/2018/2/layout/IconCircleList"/>
    <dgm:cxn modelId="{5FD85761-9DB7-4ED9-A3E4-F7E00416AC5E}" type="presOf" srcId="{E618D875-A971-4D86-865C-A4B1E3795EFA}" destId="{E20EFD3D-E86A-4A02-8FBA-AA554A23435A}" srcOrd="0" destOrd="0" presId="urn:microsoft.com/office/officeart/2018/2/layout/IconCircleList"/>
    <dgm:cxn modelId="{3F3CE146-B849-4D9B-8E4F-494E0F0B8B0D}" srcId="{ED1E5C2F-9CE1-4424-9E63-3830012B7D31}" destId="{D5D9AD50-BC0A-450A-929D-FE061D723408}" srcOrd="1" destOrd="0" parTransId="{BFE29AA9-25C3-4439-BA8C-9C54D8658172}" sibTransId="{EC9511B8-D4BB-4596-8D09-F90C09C94383}"/>
    <dgm:cxn modelId="{26689554-60EA-40C0-8941-04B656C98C56}" type="presOf" srcId="{D5D9AD50-BC0A-450A-929D-FE061D723408}" destId="{877BC2D4-E20A-4C84-B634-0EE44DB50805}" srcOrd="0" destOrd="0" presId="urn:microsoft.com/office/officeart/2018/2/layout/IconCircleList"/>
    <dgm:cxn modelId="{347DEEF3-9840-45C1-967A-0193DD8D24C3}" srcId="{ED1E5C2F-9CE1-4424-9E63-3830012B7D31}" destId="{D2084140-F82E-4FA1-AB74-C51AF9A5C5FE}" srcOrd="0" destOrd="0" parTransId="{76ECF1B5-18B3-4E83-B22B-D17B8A331A79}" sibTransId="{E618D875-A971-4D86-865C-A4B1E3795EFA}"/>
    <dgm:cxn modelId="{7A63D6F3-84A0-4AB0-A930-4C0FBA59FAF3}" type="presParOf" srcId="{03624CE3-ECCB-4A2B-AC10-E6476A39A810}" destId="{0453B639-472F-4DF5-A8FC-0AB0F95043C7}" srcOrd="0" destOrd="0" presId="urn:microsoft.com/office/officeart/2018/2/layout/IconCircleList"/>
    <dgm:cxn modelId="{F2034EE4-9CA4-44DC-92A7-6C3B9BE5EBD8}" type="presParOf" srcId="{0453B639-472F-4DF5-A8FC-0AB0F95043C7}" destId="{C3A499C2-D1E1-456E-8255-D182BFC8A02A}" srcOrd="0" destOrd="0" presId="urn:microsoft.com/office/officeart/2018/2/layout/IconCircleList"/>
    <dgm:cxn modelId="{2B5DD681-8E9E-4E0C-9A69-1EB66E6001DC}" type="presParOf" srcId="{C3A499C2-D1E1-456E-8255-D182BFC8A02A}" destId="{FB6EA78A-0ED8-4611-B00A-B6389D380A67}" srcOrd="0" destOrd="0" presId="urn:microsoft.com/office/officeart/2018/2/layout/IconCircleList"/>
    <dgm:cxn modelId="{12CE7057-F89F-4BC0-8D64-72CEC8645EF7}" type="presParOf" srcId="{C3A499C2-D1E1-456E-8255-D182BFC8A02A}" destId="{F88FC042-DAF9-4A1A-9EF4-51B1DC7EE507}" srcOrd="1" destOrd="0" presId="urn:microsoft.com/office/officeart/2018/2/layout/IconCircleList"/>
    <dgm:cxn modelId="{B85073EE-E16C-4BC1-B405-24B3813863F0}" type="presParOf" srcId="{C3A499C2-D1E1-456E-8255-D182BFC8A02A}" destId="{B38F1EDE-D7DA-4351-B48C-92284DF91EC2}" srcOrd="2" destOrd="0" presId="urn:microsoft.com/office/officeart/2018/2/layout/IconCircleList"/>
    <dgm:cxn modelId="{DEDFC597-B881-41E4-83FC-110815F04FF1}" type="presParOf" srcId="{C3A499C2-D1E1-456E-8255-D182BFC8A02A}" destId="{EC211EE2-B119-493D-844F-6FD9B4DE9BD3}" srcOrd="3" destOrd="0" presId="urn:microsoft.com/office/officeart/2018/2/layout/IconCircleList"/>
    <dgm:cxn modelId="{A7D2D55A-3824-4BE6-8D39-DD4E750CA0CD}" type="presParOf" srcId="{0453B639-472F-4DF5-A8FC-0AB0F95043C7}" destId="{E20EFD3D-E86A-4A02-8FBA-AA554A23435A}" srcOrd="1" destOrd="0" presId="urn:microsoft.com/office/officeart/2018/2/layout/IconCircleList"/>
    <dgm:cxn modelId="{7C30DE1F-EEB7-4764-A360-D4945EB736D0}" type="presParOf" srcId="{0453B639-472F-4DF5-A8FC-0AB0F95043C7}" destId="{10184626-3770-4E8E-8466-881C3009D110}" srcOrd="2" destOrd="0" presId="urn:microsoft.com/office/officeart/2018/2/layout/IconCircleList"/>
    <dgm:cxn modelId="{D7822294-1818-45DF-9618-939928FD2943}" type="presParOf" srcId="{10184626-3770-4E8E-8466-881C3009D110}" destId="{901F1BAB-B247-4E8F-842A-D616D07CFCEE}" srcOrd="0" destOrd="0" presId="urn:microsoft.com/office/officeart/2018/2/layout/IconCircleList"/>
    <dgm:cxn modelId="{1AE797A5-3945-401A-AC35-A2AE32459C74}" type="presParOf" srcId="{10184626-3770-4E8E-8466-881C3009D110}" destId="{8E674A06-5164-4907-BDAB-1933BA287C5D}" srcOrd="1" destOrd="0" presId="urn:microsoft.com/office/officeart/2018/2/layout/IconCircleList"/>
    <dgm:cxn modelId="{2C4D2793-D80C-4FA8-A1BF-1DBB592B7564}" type="presParOf" srcId="{10184626-3770-4E8E-8466-881C3009D110}" destId="{A062E9A1-EAFC-4600-A780-D7BB956EBB2C}" srcOrd="2" destOrd="0" presId="urn:microsoft.com/office/officeart/2018/2/layout/IconCircleList"/>
    <dgm:cxn modelId="{996475A2-6E28-4A89-95C2-368EE865D93F}" type="presParOf" srcId="{10184626-3770-4E8E-8466-881C3009D110}" destId="{877BC2D4-E20A-4C84-B634-0EE44DB50805}" srcOrd="3" destOrd="0" presId="urn:microsoft.com/office/officeart/2018/2/layout/IconCircleList"/>
    <dgm:cxn modelId="{D46D17FF-D8D3-4448-A385-C659E4C51662}" type="presParOf" srcId="{0453B639-472F-4DF5-A8FC-0AB0F95043C7}" destId="{6DD35D6B-E93C-4FCB-B6BA-9289A8E40B5E}" srcOrd="3" destOrd="0" presId="urn:microsoft.com/office/officeart/2018/2/layout/IconCircleList"/>
    <dgm:cxn modelId="{8103871A-FDC7-4F64-9491-6E1333D5EA8E}" type="presParOf" srcId="{0453B639-472F-4DF5-A8FC-0AB0F95043C7}" destId="{946023DC-ED7B-4C21-A5EF-9CFAF5556B8D}" srcOrd="4" destOrd="0" presId="urn:microsoft.com/office/officeart/2018/2/layout/IconCircleList"/>
    <dgm:cxn modelId="{D497F301-5C8E-4E94-AAF4-E754D644CEE5}" type="presParOf" srcId="{946023DC-ED7B-4C21-A5EF-9CFAF5556B8D}" destId="{BD239577-D584-4CCF-83DC-75D015636958}" srcOrd="0" destOrd="0" presId="urn:microsoft.com/office/officeart/2018/2/layout/IconCircleList"/>
    <dgm:cxn modelId="{8BC9FD83-47CA-4C7F-9F28-D5560478DF7A}" type="presParOf" srcId="{946023DC-ED7B-4C21-A5EF-9CFAF5556B8D}" destId="{32F0AFF1-21C0-484D-98B5-AED245146857}" srcOrd="1" destOrd="0" presId="urn:microsoft.com/office/officeart/2018/2/layout/IconCircleList"/>
    <dgm:cxn modelId="{6C185F06-7449-4C99-A817-23F5B7F19604}" type="presParOf" srcId="{946023DC-ED7B-4C21-A5EF-9CFAF5556B8D}" destId="{5F48FD9E-C735-44AA-929C-2E0E5259944D}" srcOrd="2" destOrd="0" presId="urn:microsoft.com/office/officeart/2018/2/layout/IconCircleList"/>
    <dgm:cxn modelId="{C6C3A4AA-D533-46E8-8F1A-A550C49299BF}" type="presParOf" srcId="{946023DC-ED7B-4C21-A5EF-9CFAF5556B8D}" destId="{34BBA471-4A99-41C4-9658-CC51E06DE03C}"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3740CC-9B41-4D43-B7A5-4AF58593A9A9}">
      <dsp:nvSpPr>
        <dsp:cNvPr id="0" name=""/>
        <dsp:cNvSpPr/>
      </dsp:nvSpPr>
      <dsp:spPr>
        <a:xfrm>
          <a:off x="440446" y="1361921"/>
          <a:ext cx="752789" cy="752789"/>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6C8DA4D-EE38-4D7B-AB46-502608BCFB5C}">
      <dsp:nvSpPr>
        <dsp:cNvPr id="0" name=""/>
        <dsp:cNvSpPr/>
      </dsp:nvSpPr>
      <dsp:spPr>
        <a:xfrm>
          <a:off x="598532" y="1520007"/>
          <a:ext cx="436618" cy="43661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F9458F6-39C3-4B09-82E4-1196D52A42B4}">
      <dsp:nvSpPr>
        <dsp:cNvPr id="0" name=""/>
        <dsp:cNvSpPr/>
      </dsp:nvSpPr>
      <dsp:spPr>
        <a:xfrm>
          <a:off x="1354548" y="1361921"/>
          <a:ext cx="1774433" cy="7527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33400">
            <a:lnSpc>
              <a:spcPct val="100000"/>
            </a:lnSpc>
            <a:spcBef>
              <a:spcPct val="0"/>
            </a:spcBef>
            <a:spcAft>
              <a:spcPct val="35000"/>
            </a:spcAft>
            <a:buNone/>
          </a:pPr>
          <a:r>
            <a:rPr lang="en-GB" sz="1200" b="1" kern="1200" dirty="0">
              <a:latin typeface="Poppins" panose="00000500000000000000" pitchFamily="2" charset="0"/>
              <a:cs typeface="Poppins" panose="00000500000000000000" pitchFamily="2" charset="0"/>
            </a:rPr>
            <a:t>Customer ratings </a:t>
          </a:r>
          <a:r>
            <a:rPr lang="en-GB" sz="1200" kern="1200" dirty="0">
              <a:latin typeface="Poppins" panose="00000500000000000000" pitchFamily="2" charset="0"/>
              <a:cs typeface="Poppins" panose="00000500000000000000" pitchFamily="2" charset="0"/>
            </a:rPr>
            <a:t>can </a:t>
          </a:r>
          <a:r>
            <a:rPr lang="en-GB" sz="1200" b="1" kern="1200" dirty="0">
              <a:latin typeface="Poppins" panose="00000500000000000000" pitchFamily="2" charset="0"/>
              <a:cs typeface="Poppins" panose="00000500000000000000" pitchFamily="2" charset="0"/>
            </a:rPr>
            <a:t>impact the customer buying decision</a:t>
          </a:r>
          <a:endParaRPr lang="en-US" sz="1200" kern="1200" dirty="0">
            <a:latin typeface="Poppins" panose="00000500000000000000" pitchFamily="2" charset="0"/>
            <a:cs typeface="Poppins" panose="00000500000000000000" pitchFamily="2" charset="0"/>
          </a:endParaRPr>
        </a:p>
      </dsp:txBody>
      <dsp:txXfrm>
        <a:off x="1354548" y="1361921"/>
        <a:ext cx="1774433" cy="752789"/>
      </dsp:txXfrm>
    </dsp:sp>
    <dsp:sp modelId="{F74F4BA7-254F-436B-A518-47E37A583340}">
      <dsp:nvSpPr>
        <dsp:cNvPr id="0" name=""/>
        <dsp:cNvSpPr/>
      </dsp:nvSpPr>
      <dsp:spPr>
        <a:xfrm>
          <a:off x="440446" y="2423296"/>
          <a:ext cx="752789" cy="752789"/>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3F343E6-3774-4277-916E-771F8DEF4000}">
      <dsp:nvSpPr>
        <dsp:cNvPr id="0" name=""/>
        <dsp:cNvSpPr/>
      </dsp:nvSpPr>
      <dsp:spPr>
        <a:xfrm>
          <a:off x="598532" y="2581382"/>
          <a:ext cx="436618" cy="43661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E291E32-1A66-4F39-8D8C-DE3D9537BBE0}">
      <dsp:nvSpPr>
        <dsp:cNvPr id="0" name=""/>
        <dsp:cNvSpPr/>
      </dsp:nvSpPr>
      <dsp:spPr>
        <a:xfrm>
          <a:off x="1354548" y="2423296"/>
          <a:ext cx="1774433" cy="7527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33400">
            <a:lnSpc>
              <a:spcPct val="100000"/>
            </a:lnSpc>
            <a:spcBef>
              <a:spcPct val="0"/>
            </a:spcBef>
            <a:spcAft>
              <a:spcPct val="35000"/>
            </a:spcAft>
            <a:buNone/>
          </a:pPr>
          <a:r>
            <a:rPr lang="en-GB" sz="1200" b="1" kern="1200" dirty="0">
              <a:latin typeface="Poppins" panose="00000500000000000000" pitchFamily="2" charset="0"/>
              <a:cs typeface="Poppins" panose="00000500000000000000" pitchFamily="2" charset="0"/>
            </a:rPr>
            <a:t>Predicting rating </a:t>
          </a:r>
          <a:r>
            <a:rPr lang="en-GB" sz="1200" kern="1200" dirty="0">
              <a:latin typeface="Poppins" panose="00000500000000000000" pitchFamily="2" charset="0"/>
              <a:cs typeface="Poppins" panose="00000500000000000000" pitchFamily="2" charset="0"/>
            </a:rPr>
            <a:t>of products and issue recommendations on crucial information will improve the ratings</a:t>
          </a:r>
          <a:endParaRPr lang="en-US" sz="1200" kern="1200" dirty="0">
            <a:latin typeface="Poppins" panose="00000500000000000000" pitchFamily="2" charset="0"/>
            <a:cs typeface="Poppins" panose="00000500000000000000" pitchFamily="2" charset="0"/>
          </a:endParaRPr>
        </a:p>
      </dsp:txBody>
      <dsp:txXfrm>
        <a:off x="1354548" y="2423296"/>
        <a:ext cx="1774433" cy="75278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6EA78A-0ED8-4611-B00A-B6389D380A67}">
      <dsp:nvSpPr>
        <dsp:cNvPr id="0" name=""/>
        <dsp:cNvSpPr/>
      </dsp:nvSpPr>
      <dsp:spPr>
        <a:xfrm>
          <a:off x="34339" y="1583829"/>
          <a:ext cx="891578" cy="891578"/>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88FC042-DAF9-4A1A-9EF4-51B1DC7EE507}">
      <dsp:nvSpPr>
        <dsp:cNvPr id="0" name=""/>
        <dsp:cNvSpPr/>
      </dsp:nvSpPr>
      <dsp:spPr>
        <a:xfrm>
          <a:off x="221570" y="1771060"/>
          <a:ext cx="517115" cy="51711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EC211EE2-B119-493D-844F-6FD9B4DE9BD3}">
      <dsp:nvSpPr>
        <dsp:cNvPr id="0" name=""/>
        <dsp:cNvSpPr/>
      </dsp:nvSpPr>
      <dsp:spPr>
        <a:xfrm>
          <a:off x="1116970" y="1583829"/>
          <a:ext cx="2101578" cy="8915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33400">
            <a:lnSpc>
              <a:spcPct val="90000"/>
            </a:lnSpc>
            <a:spcBef>
              <a:spcPct val="0"/>
            </a:spcBef>
            <a:spcAft>
              <a:spcPct val="35000"/>
            </a:spcAft>
            <a:buNone/>
          </a:pPr>
          <a:r>
            <a:rPr lang="en-GB" sz="1200" b="0" i="0" kern="1200" baseline="0" dirty="0">
              <a:latin typeface="Poppins" panose="00000500000000000000" pitchFamily="2" charset="0"/>
              <a:cs typeface="Poppins" panose="00000500000000000000" pitchFamily="2" charset="0"/>
            </a:rPr>
            <a:t>Explore and analyse the dataset to draw some initial insights</a:t>
          </a:r>
          <a:endParaRPr lang="en-US" sz="1200" kern="1200" dirty="0">
            <a:latin typeface="Poppins" panose="00000500000000000000" pitchFamily="2" charset="0"/>
            <a:cs typeface="Poppins" panose="00000500000000000000" pitchFamily="2" charset="0"/>
          </a:endParaRPr>
        </a:p>
      </dsp:txBody>
      <dsp:txXfrm>
        <a:off x="1116970" y="1583829"/>
        <a:ext cx="2101578" cy="891578"/>
      </dsp:txXfrm>
    </dsp:sp>
    <dsp:sp modelId="{901F1BAB-B247-4E8F-842A-D616D07CFCEE}">
      <dsp:nvSpPr>
        <dsp:cNvPr id="0" name=""/>
        <dsp:cNvSpPr/>
      </dsp:nvSpPr>
      <dsp:spPr>
        <a:xfrm>
          <a:off x="3584732" y="1583829"/>
          <a:ext cx="891578" cy="891578"/>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E674A06-5164-4907-BDAB-1933BA287C5D}">
      <dsp:nvSpPr>
        <dsp:cNvPr id="0" name=""/>
        <dsp:cNvSpPr/>
      </dsp:nvSpPr>
      <dsp:spPr>
        <a:xfrm>
          <a:off x="3771964" y="1771060"/>
          <a:ext cx="517115" cy="51711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877BC2D4-E20A-4C84-B634-0EE44DB50805}">
      <dsp:nvSpPr>
        <dsp:cNvPr id="0" name=""/>
        <dsp:cNvSpPr/>
      </dsp:nvSpPr>
      <dsp:spPr>
        <a:xfrm>
          <a:off x="4667364" y="1583829"/>
          <a:ext cx="2101578" cy="8915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33400">
            <a:lnSpc>
              <a:spcPct val="90000"/>
            </a:lnSpc>
            <a:spcBef>
              <a:spcPct val="0"/>
            </a:spcBef>
            <a:spcAft>
              <a:spcPct val="35000"/>
            </a:spcAft>
            <a:buNone/>
          </a:pPr>
          <a:r>
            <a:rPr lang="en-GB" sz="1200" b="0" i="0" kern="1200" baseline="0" dirty="0">
              <a:latin typeface="Poppins" panose="00000500000000000000" pitchFamily="2" charset="0"/>
              <a:cs typeface="Poppins" panose="00000500000000000000" pitchFamily="2" charset="0"/>
            </a:rPr>
            <a:t>Leverage supervised ML to predict the ratings based on the historical data</a:t>
          </a:r>
          <a:endParaRPr lang="en-US" sz="1200" kern="1200" dirty="0">
            <a:latin typeface="Poppins" panose="00000500000000000000" pitchFamily="2" charset="0"/>
            <a:cs typeface="Poppins" panose="00000500000000000000" pitchFamily="2" charset="0"/>
          </a:endParaRPr>
        </a:p>
      </dsp:txBody>
      <dsp:txXfrm>
        <a:off x="4667364" y="1583829"/>
        <a:ext cx="2101578" cy="891578"/>
      </dsp:txXfrm>
    </dsp:sp>
    <dsp:sp modelId="{BD239577-D584-4CCF-83DC-75D015636958}">
      <dsp:nvSpPr>
        <dsp:cNvPr id="0" name=""/>
        <dsp:cNvSpPr/>
      </dsp:nvSpPr>
      <dsp:spPr>
        <a:xfrm>
          <a:off x="7135126" y="1583829"/>
          <a:ext cx="891578" cy="891578"/>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2F0AFF1-21C0-484D-98B5-AED245146857}">
      <dsp:nvSpPr>
        <dsp:cNvPr id="0" name=""/>
        <dsp:cNvSpPr/>
      </dsp:nvSpPr>
      <dsp:spPr>
        <a:xfrm>
          <a:off x="7322357" y="1771060"/>
          <a:ext cx="517115" cy="51711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34BBA471-4A99-41C4-9658-CC51E06DE03C}">
      <dsp:nvSpPr>
        <dsp:cNvPr id="0" name=""/>
        <dsp:cNvSpPr/>
      </dsp:nvSpPr>
      <dsp:spPr>
        <a:xfrm>
          <a:off x="8217757" y="1583829"/>
          <a:ext cx="2101578" cy="8915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33400">
            <a:lnSpc>
              <a:spcPct val="90000"/>
            </a:lnSpc>
            <a:spcBef>
              <a:spcPct val="0"/>
            </a:spcBef>
            <a:spcAft>
              <a:spcPct val="35000"/>
            </a:spcAft>
            <a:buNone/>
          </a:pPr>
          <a:r>
            <a:rPr lang="en-GB" sz="1200" b="0" i="0" kern="1200" baseline="0" dirty="0">
              <a:latin typeface="Poppins" panose="00000500000000000000" pitchFamily="2" charset="0"/>
              <a:cs typeface="Poppins" panose="00000500000000000000" pitchFamily="2" charset="0"/>
            </a:rPr>
            <a:t>Leverage unsupervised ML clustering to group the products based on the available features</a:t>
          </a:r>
          <a:endParaRPr lang="en-US" sz="1200" kern="1200" dirty="0">
            <a:latin typeface="Poppins" panose="00000500000000000000" pitchFamily="2" charset="0"/>
            <a:cs typeface="Poppins" panose="00000500000000000000" pitchFamily="2" charset="0"/>
          </a:endParaRPr>
        </a:p>
      </dsp:txBody>
      <dsp:txXfrm>
        <a:off x="8217757" y="1583829"/>
        <a:ext cx="2101578" cy="891578"/>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BC40FD4-49E5-45F4-9F5F-D127674F3B6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GB"/>
          </a:p>
        </p:txBody>
      </p:sp>
      <p:sp>
        <p:nvSpPr>
          <p:cNvPr id="3" name="Date Placeholder 2">
            <a:extLst>
              <a:ext uri="{FF2B5EF4-FFF2-40B4-BE49-F238E27FC236}">
                <a16:creationId xmlns:a16="http://schemas.microsoft.com/office/drawing/2014/main" id="{697B86CE-7533-4591-A533-3B285CBFBD3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BA657B7C-3BD2-4B9E-BF6C-A69687F8B36A}" type="datetime1">
              <a:rPr lang="en-GB" smtClean="0"/>
              <a:t>11/02/2022</a:t>
            </a:fld>
            <a:endParaRPr lang="en-GB"/>
          </a:p>
        </p:txBody>
      </p:sp>
      <p:sp>
        <p:nvSpPr>
          <p:cNvPr id="4" name="Footer Placeholder 3">
            <a:extLst>
              <a:ext uri="{FF2B5EF4-FFF2-40B4-BE49-F238E27FC236}">
                <a16:creationId xmlns:a16="http://schemas.microsoft.com/office/drawing/2014/main" id="{6697BB4A-C2FA-48DD-9F31-664DF2C9F78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GB"/>
          </a:p>
        </p:txBody>
      </p:sp>
      <p:sp>
        <p:nvSpPr>
          <p:cNvPr id="5" name="Slide Number Placeholder 4">
            <a:extLst>
              <a:ext uri="{FF2B5EF4-FFF2-40B4-BE49-F238E27FC236}">
                <a16:creationId xmlns:a16="http://schemas.microsoft.com/office/drawing/2014/main" id="{B540AB79-C081-43E8-B49C-BA9D38FCFCD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9F5F1E10-4074-4DC3-8E35-9146BD1FD828}" type="slidenum">
              <a:rPr lang="en-GB" smtClean="0"/>
              <a:t>‹#›</a:t>
            </a:fld>
            <a:endParaRPr lang="en-GB"/>
          </a:p>
        </p:txBody>
      </p:sp>
    </p:spTree>
    <p:extLst>
      <p:ext uri="{BB962C8B-B14F-4D97-AF65-F5344CB8AC3E}">
        <p14:creationId xmlns:p14="http://schemas.microsoft.com/office/powerpoint/2010/main" val="298881273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GB" noProof="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15AAF6FF-1232-4200-A41E-18F6CA31873A}" type="datetime1">
              <a:rPr lang="en-GB" noProof="0" smtClean="0"/>
              <a:t>11/02/2022</a:t>
            </a:fld>
            <a:endParaRPr lang="en-GB" noProof="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n-GB" noProof="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en-GB" noProof="0"/>
              <a:t>Edit Master text styles</a:t>
            </a:r>
          </a:p>
          <a:p>
            <a:pPr lvl="1" rtl="0"/>
            <a:r>
              <a:rPr lang="en-GB" noProof="0"/>
              <a:t>Second level</a:t>
            </a:r>
          </a:p>
          <a:p>
            <a:pPr lvl="2" rtl="0"/>
            <a:r>
              <a:rPr lang="en-GB" noProof="0"/>
              <a:t>Third level</a:t>
            </a:r>
          </a:p>
          <a:p>
            <a:pPr lvl="3" rtl="0"/>
            <a:r>
              <a:rPr lang="en-GB" noProof="0"/>
              <a:t>Quarter level</a:t>
            </a:r>
          </a:p>
          <a:p>
            <a:pPr lvl="4" rtl="0"/>
            <a:r>
              <a:rPr lang="en-GB"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GB" noProof="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5E8C15C5-0688-5345-99FC-721E08AD15D5}" type="slidenum">
              <a:rPr lang="en-GB" noProof="0" smtClean="0"/>
              <a:t>‹#›</a:t>
            </a:fld>
            <a:endParaRPr lang="en-GB" noProof="0"/>
          </a:p>
        </p:txBody>
      </p:sp>
    </p:spTree>
    <p:extLst>
      <p:ext uri="{BB962C8B-B14F-4D97-AF65-F5344CB8AC3E}">
        <p14:creationId xmlns:p14="http://schemas.microsoft.com/office/powerpoint/2010/main" val="427685546"/>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GB"/>
          </a:p>
        </p:txBody>
      </p:sp>
      <p:sp>
        <p:nvSpPr>
          <p:cNvPr id="4" name="Slide Number Placeholder 3"/>
          <p:cNvSpPr>
            <a:spLocks noGrp="1"/>
          </p:cNvSpPr>
          <p:nvPr>
            <p:ph type="sldNum" sz="quarter" idx="5"/>
          </p:nvPr>
        </p:nvSpPr>
        <p:spPr/>
        <p:txBody>
          <a:bodyPr rtlCol="0"/>
          <a:lstStyle/>
          <a:p>
            <a:pPr rtl="0"/>
            <a:fld id="{5E8C15C5-0688-5345-99FC-721E08AD15D5}" type="slidenum">
              <a:rPr lang="en-GB" smtClean="0"/>
              <a:t>1</a:t>
            </a:fld>
            <a:endParaRPr lang="en-GB"/>
          </a:p>
        </p:txBody>
      </p:sp>
    </p:spTree>
    <p:extLst>
      <p:ext uri="{BB962C8B-B14F-4D97-AF65-F5344CB8AC3E}">
        <p14:creationId xmlns:p14="http://schemas.microsoft.com/office/powerpoint/2010/main" val="31210350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GB"/>
          </a:p>
        </p:txBody>
      </p:sp>
      <p:sp>
        <p:nvSpPr>
          <p:cNvPr id="4" name="Slide Number Placeholder 3"/>
          <p:cNvSpPr>
            <a:spLocks noGrp="1"/>
          </p:cNvSpPr>
          <p:nvPr>
            <p:ph type="sldNum" sz="quarter" idx="5"/>
          </p:nvPr>
        </p:nvSpPr>
        <p:spPr/>
        <p:txBody>
          <a:bodyPr rtlCol="0"/>
          <a:lstStyle/>
          <a:p>
            <a:pPr rtl="0"/>
            <a:fld id="{5E8C15C5-0688-5345-99FC-721E08AD15D5}" type="slidenum">
              <a:rPr lang="en-GB" smtClean="0"/>
              <a:t>10</a:t>
            </a:fld>
            <a:endParaRPr lang="en-GB"/>
          </a:p>
        </p:txBody>
      </p:sp>
    </p:spTree>
    <p:extLst>
      <p:ext uri="{BB962C8B-B14F-4D97-AF65-F5344CB8AC3E}">
        <p14:creationId xmlns:p14="http://schemas.microsoft.com/office/powerpoint/2010/main" val="27773072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GB"/>
              <a:t>Click to edit Master title style</a:t>
            </a:r>
            <a:endParaRPr lang="en-US" dirty="0"/>
          </a:p>
        </p:txBody>
      </p:sp>
      <p:sp>
        <p:nvSpPr>
          <p:cNvPr id="3" name="Subtitle 2"/>
          <p:cNvSpPr>
            <a:spLocks noGrp="1"/>
          </p:cNvSpPr>
          <p:nvPr>
            <p:ph type="subTitle" idx="1"/>
          </p:nvPr>
        </p:nvSpPr>
        <p:spPr>
          <a:xfrm>
            <a:off x="1370693" y="359833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pPr rtl="0"/>
            <a:fld id="{AE2CD7C8-BAE2-45C9-AA49-505810733A47}" type="datetime1">
              <a:rPr lang="en-GB" noProof="0" smtClean="0"/>
              <a:t>11/02/2022</a:t>
            </a:fld>
            <a:endParaRPr lang="en-GB" noProof="0"/>
          </a:p>
        </p:txBody>
      </p:sp>
      <p:sp>
        <p:nvSpPr>
          <p:cNvPr id="5" name="Footer Placeholder 4"/>
          <p:cNvSpPr>
            <a:spLocks noGrp="1"/>
          </p:cNvSpPr>
          <p:nvPr>
            <p:ph type="ftr" sz="quarter" idx="11"/>
          </p:nvPr>
        </p:nvSpPr>
        <p:spPr/>
        <p:txBody>
          <a:bodyPr/>
          <a:lstStyle/>
          <a:p>
            <a:pPr rtl="0"/>
            <a:endParaRPr lang="en-GB" noProof="0"/>
          </a:p>
        </p:txBody>
      </p:sp>
      <p:sp>
        <p:nvSpPr>
          <p:cNvPr id="6" name="Slide Number Placeholder 5"/>
          <p:cNvSpPr>
            <a:spLocks noGrp="1"/>
          </p:cNvSpPr>
          <p:nvPr>
            <p:ph type="sldNum" sz="quarter" idx="12"/>
          </p:nvPr>
        </p:nvSpPr>
        <p:spPr/>
        <p:txBody>
          <a:bodyPr/>
          <a:lstStyle/>
          <a:p>
            <a:pPr rtl="0"/>
            <a:fld id="{D57F1E4F-1CFF-5643-939E-217C01CDF565}" type="slidenum">
              <a:rPr lang="en-GB" noProof="0" smtClean="0"/>
              <a:pPr/>
              <a:t>‹#›</a:t>
            </a:fld>
            <a:endParaRPr lang="en-GB" noProof="0"/>
          </a:p>
        </p:txBody>
      </p:sp>
    </p:spTree>
    <p:extLst>
      <p:ext uri="{BB962C8B-B14F-4D97-AF65-F5344CB8AC3E}">
        <p14:creationId xmlns:p14="http://schemas.microsoft.com/office/powerpoint/2010/main" val="11486449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GB"/>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913795" y="5108728"/>
            <a:ext cx="10353762" cy="682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pPr rtl="0"/>
            <a:fld id="{1B341467-3123-4C80-A6B3-57B4C464257A}" type="datetime1">
              <a:rPr lang="en-GB" noProof="0" smtClean="0"/>
              <a:t>11/02/2022</a:t>
            </a:fld>
            <a:endParaRPr lang="en-GB" noProof="0"/>
          </a:p>
        </p:txBody>
      </p:sp>
      <p:sp>
        <p:nvSpPr>
          <p:cNvPr id="6" name="Footer Placeholder 5"/>
          <p:cNvSpPr>
            <a:spLocks noGrp="1"/>
          </p:cNvSpPr>
          <p:nvPr>
            <p:ph type="ftr" sz="quarter" idx="11"/>
          </p:nvPr>
        </p:nvSpPr>
        <p:spPr/>
        <p:txBody>
          <a:bodyPr/>
          <a:lstStyle/>
          <a:p>
            <a:pPr rtl="0"/>
            <a:endParaRPr lang="en-GB" noProof="0"/>
          </a:p>
        </p:txBody>
      </p:sp>
      <p:sp>
        <p:nvSpPr>
          <p:cNvPr id="7" name="Slide Number Placeholder 6"/>
          <p:cNvSpPr>
            <a:spLocks noGrp="1"/>
          </p:cNvSpPr>
          <p:nvPr>
            <p:ph type="sldNum" sz="quarter" idx="12"/>
          </p:nvPr>
        </p:nvSpPr>
        <p:spPr/>
        <p:txBody>
          <a:bodyPr/>
          <a:lstStyle/>
          <a:p>
            <a:pPr rtl="0"/>
            <a:fld id="{D57F1E4F-1CFF-5643-939E-217C01CDF565}" type="slidenum">
              <a:rPr lang="en-GB" noProof="0" smtClean="0"/>
              <a:pPr/>
              <a:t>‹#›</a:t>
            </a:fld>
            <a:endParaRPr lang="en-GB" noProof="0"/>
          </a:p>
        </p:txBody>
      </p:sp>
    </p:spTree>
    <p:extLst>
      <p:ext uri="{BB962C8B-B14F-4D97-AF65-F5344CB8AC3E}">
        <p14:creationId xmlns:p14="http://schemas.microsoft.com/office/powerpoint/2010/main" val="1729036444"/>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lstStyle>
            <a:lvl1pPr>
              <a:defRPr sz="3200"/>
            </a:lvl1pPr>
          </a:lstStyle>
          <a:p>
            <a:r>
              <a:rPr lang="en-GB"/>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pPr rtl="0"/>
            <a:fld id="{1B341467-3123-4C80-A6B3-57B4C464257A}" type="datetime1">
              <a:rPr lang="en-GB" noProof="0" smtClean="0"/>
              <a:t>11/02/2022</a:t>
            </a:fld>
            <a:endParaRPr lang="en-GB" noProof="0"/>
          </a:p>
        </p:txBody>
      </p:sp>
      <p:sp>
        <p:nvSpPr>
          <p:cNvPr id="6" name="Footer Placeholder 5"/>
          <p:cNvSpPr>
            <a:spLocks noGrp="1"/>
          </p:cNvSpPr>
          <p:nvPr>
            <p:ph type="ftr" sz="quarter" idx="11"/>
          </p:nvPr>
        </p:nvSpPr>
        <p:spPr/>
        <p:txBody>
          <a:bodyPr/>
          <a:lstStyle/>
          <a:p>
            <a:pPr rtl="0"/>
            <a:endParaRPr lang="en-GB" noProof="0"/>
          </a:p>
        </p:txBody>
      </p:sp>
      <p:sp>
        <p:nvSpPr>
          <p:cNvPr id="7" name="Slide Number Placeholder 6"/>
          <p:cNvSpPr>
            <a:spLocks noGrp="1"/>
          </p:cNvSpPr>
          <p:nvPr>
            <p:ph type="sldNum" sz="quarter" idx="12"/>
          </p:nvPr>
        </p:nvSpPr>
        <p:spPr/>
        <p:txBody>
          <a:bodyPr/>
          <a:lstStyle/>
          <a:p>
            <a:pPr rtl="0"/>
            <a:fld id="{D57F1E4F-1CFF-5643-939E-217C01CDF565}" type="slidenum">
              <a:rPr lang="en-GB" noProof="0" smtClean="0"/>
              <a:pPr/>
              <a:t>‹#›</a:t>
            </a:fld>
            <a:endParaRPr lang="en-GB" noProof="0"/>
          </a:p>
        </p:txBody>
      </p:sp>
    </p:spTree>
    <p:extLst>
      <p:ext uri="{BB962C8B-B14F-4D97-AF65-F5344CB8AC3E}">
        <p14:creationId xmlns:p14="http://schemas.microsoft.com/office/powerpoint/2010/main" val="3141310793"/>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GB"/>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pPr rtl="0"/>
            <a:fld id="{1B341467-3123-4C80-A6B3-57B4C464257A}" type="datetime1">
              <a:rPr lang="en-GB" noProof="0" smtClean="0"/>
              <a:t>11/02/2022</a:t>
            </a:fld>
            <a:endParaRPr lang="en-GB" noProof="0"/>
          </a:p>
        </p:txBody>
      </p:sp>
      <p:sp>
        <p:nvSpPr>
          <p:cNvPr id="6" name="Footer Placeholder 5"/>
          <p:cNvSpPr>
            <a:spLocks noGrp="1"/>
          </p:cNvSpPr>
          <p:nvPr>
            <p:ph type="ftr" sz="quarter" idx="11"/>
          </p:nvPr>
        </p:nvSpPr>
        <p:spPr/>
        <p:txBody>
          <a:bodyPr/>
          <a:lstStyle/>
          <a:p>
            <a:pPr rtl="0"/>
            <a:endParaRPr lang="en-GB" noProof="0"/>
          </a:p>
        </p:txBody>
      </p:sp>
      <p:sp>
        <p:nvSpPr>
          <p:cNvPr id="7" name="Slide Number Placeholder 6"/>
          <p:cNvSpPr>
            <a:spLocks noGrp="1"/>
          </p:cNvSpPr>
          <p:nvPr>
            <p:ph type="sldNum" sz="quarter" idx="12"/>
          </p:nvPr>
        </p:nvSpPr>
        <p:spPr/>
        <p:txBody>
          <a:bodyPr/>
          <a:lstStyle/>
          <a:p>
            <a:pPr rtl="0"/>
            <a:fld id="{D57F1E4F-1CFF-5643-939E-217C01CDF565}" type="slidenum">
              <a:rPr lang="en-GB" noProof="0" smtClean="0"/>
              <a:pPr/>
              <a:t>‹#›</a:t>
            </a:fld>
            <a:endParaRPr lang="en-GB" noProof="0"/>
          </a:p>
        </p:txBody>
      </p:sp>
      <p:sp>
        <p:nvSpPr>
          <p:cNvPr id="11" name="TextBox 10"/>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998623116"/>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GB"/>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pPr rtl="0"/>
            <a:fld id="{1B341467-3123-4C80-A6B3-57B4C464257A}" type="datetime1">
              <a:rPr lang="en-GB" noProof="0" smtClean="0"/>
              <a:t>11/02/2022</a:t>
            </a:fld>
            <a:endParaRPr lang="en-GB" noProof="0"/>
          </a:p>
        </p:txBody>
      </p:sp>
      <p:sp>
        <p:nvSpPr>
          <p:cNvPr id="6" name="Footer Placeholder 5"/>
          <p:cNvSpPr>
            <a:spLocks noGrp="1"/>
          </p:cNvSpPr>
          <p:nvPr>
            <p:ph type="ftr" sz="quarter" idx="11"/>
          </p:nvPr>
        </p:nvSpPr>
        <p:spPr/>
        <p:txBody>
          <a:bodyPr/>
          <a:lstStyle/>
          <a:p>
            <a:pPr rtl="0"/>
            <a:endParaRPr lang="en-GB" noProof="0"/>
          </a:p>
        </p:txBody>
      </p:sp>
      <p:sp>
        <p:nvSpPr>
          <p:cNvPr id="7" name="Slide Number Placeholder 6"/>
          <p:cNvSpPr>
            <a:spLocks noGrp="1"/>
          </p:cNvSpPr>
          <p:nvPr>
            <p:ph type="sldNum" sz="quarter" idx="12"/>
          </p:nvPr>
        </p:nvSpPr>
        <p:spPr/>
        <p:txBody>
          <a:bodyPr/>
          <a:lstStyle/>
          <a:p>
            <a:pPr rtl="0"/>
            <a:fld id="{D57F1E4F-1CFF-5643-939E-217C01CDF565}" type="slidenum">
              <a:rPr lang="en-GB" noProof="0" smtClean="0"/>
              <a:pPr/>
              <a:t>‹#›</a:t>
            </a:fld>
            <a:endParaRPr lang="en-GB" noProof="0"/>
          </a:p>
        </p:txBody>
      </p:sp>
    </p:spTree>
    <p:extLst>
      <p:ext uri="{BB962C8B-B14F-4D97-AF65-F5344CB8AC3E}">
        <p14:creationId xmlns:p14="http://schemas.microsoft.com/office/powerpoint/2010/main" val="531003723"/>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GB"/>
              <a:t>Click to edit Master title style</a:t>
            </a:r>
            <a:endParaRPr lang="en-US" dirty="0"/>
          </a:p>
        </p:txBody>
      </p:sp>
      <p:sp>
        <p:nvSpPr>
          <p:cNvPr id="7" name="Text Placeholder 2"/>
          <p:cNvSpPr>
            <a:spLocks noGrp="1"/>
          </p:cNvSpPr>
          <p:nvPr>
            <p:ph type="body" idx="1"/>
          </p:nvPr>
        </p:nvSpPr>
        <p:spPr>
          <a:xfrm>
            <a:off x="913795"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8" name="Text Placeholder 3"/>
          <p:cNvSpPr>
            <a:spLocks noGrp="1"/>
          </p:cNvSpPr>
          <p:nvPr>
            <p:ph type="body" sz="half" idx="15"/>
          </p:nvPr>
        </p:nvSpPr>
        <p:spPr>
          <a:xfrm>
            <a:off x="91379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9" name="Text Placeholder 4"/>
          <p:cNvSpPr>
            <a:spLocks noGrp="1"/>
          </p:cNvSpPr>
          <p:nvPr>
            <p:ph type="body" sz="quarter" idx="3"/>
          </p:nvPr>
        </p:nvSpPr>
        <p:spPr>
          <a:xfrm>
            <a:off x="4446711"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0" name="Text Placeholder 3"/>
          <p:cNvSpPr>
            <a:spLocks noGrp="1"/>
          </p:cNvSpPr>
          <p:nvPr>
            <p:ph type="body" sz="half" idx="16"/>
          </p:nvPr>
        </p:nvSpPr>
        <p:spPr>
          <a:xfrm>
            <a:off x="444143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11" name="Text Placeholder 4"/>
          <p:cNvSpPr>
            <a:spLocks noGrp="1"/>
          </p:cNvSpPr>
          <p:nvPr>
            <p:ph type="body" sz="quarter" idx="13"/>
          </p:nvPr>
        </p:nvSpPr>
        <p:spPr>
          <a:xfrm>
            <a:off x="7966572"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2" name="Text Placeholder 3"/>
          <p:cNvSpPr>
            <a:spLocks noGrp="1"/>
          </p:cNvSpPr>
          <p:nvPr>
            <p:ph type="body" sz="half" idx="17"/>
          </p:nvPr>
        </p:nvSpPr>
        <p:spPr>
          <a:xfrm>
            <a:off x="7966572"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3" name="Date Placeholder 2"/>
          <p:cNvSpPr>
            <a:spLocks noGrp="1"/>
          </p:cNvSpPr>
          <p:nvPr>
            <p:ph type="dt" sz="half" idx="10"/>
          </p:nvPr>
        </p:nvSpPr>
        <p:spPr/>
        <p:txBody>
          <a:bodyPr/>
          <a:lstStyle/>
          <a:p>
            <a:pPr rtl="0"/>
            <a:fld id="{1B341467-3123-4C80-A6B3-57B4C464257A}" type="datetime1">
              <a:rPr lang="en-GB" noProof="0" smtClean="0"/>
              <a:t>11/02/2022</a:t>
            </a:fld>
            <a:endParaRPr lang="en-GB" noProof="0"/>
          </a:p>
        </p:txBody>
      </p:sp>
      <p:sp>
        <p:nvSpPr>
          <p:cNvPr id="4" name="Footer Placeholder 3"/>
          <p:cNvSpPr>
            <a:spLocks noGrp="1"/>
          </p:cNvSpPr>
          <p:nvPr>
            <p:ph type="ftr" sz="quarter" idx="11"/>
          </p:nvPr>
        </p:nvSpPr>
        <p:spPr/>
        <p:txBody>
          <a:bodyPr/>
          <a:lstStyle/>
          <a:p>
            <a:pPr rtl="0"/>
            <a:endParaRPr lang="en-GB" noProof="0"/>
          </a:p>
        </p:txBody>
      </p:sp>
      <p:sp>
        <p:nvSpPr>
          <p:cNvPr id="5" name="Slide Number Placeholder 4"/>
          <p:cNvSpPr>
            <a:spLocks noGrp="1"/>
          </p:cNvSpPr>
          <p:nvPr>
            <p:ph type="sldNum" sz="quarter" idx="12"/>
          </p:nvPr>
        </p:nvSpPr>
        <p:spPr/>
        <p:txBody>
          <a:bodyPr/>
          <a:lstStyle/>
          <a:p>
            <a:pPr rtl="0"/>
            <a:fld id="{D57F1E4F-1CFF-5643-939E-217C01CDF565}" type="slidenum">
              <a:rPr lang="en-GB" noProof="0" smtClean="0"/>
              <a:pPr/>
              <a:t>‹#›</a:t>
            </a:fld>
            <a:endParaRPr lang="en-GB" noProof="0"/>
          </a:p>
        </p:txBody>
      </p:sp>
    </p:spTree>
    <p:extLst>
      <p:ext uri="{BB962C8B-B14F-4D97-AF65-F5344CB8AC3E}">
        <p14:creationId xmlns:p14="http://schemas.microsoft.com/office/powerpoint/2010/main" val="1390908304"/>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GB"/>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21" name="Text Placeholder 3"/>
          <p:cNvSpPr>
            <a:spLocks noGrp="1"/>
          </p:cNvSpPr>
          <p:nvPr>
            <p:ph type="body" sz="half" idx="18"/>
          </p:nvPr>
        </p:nvSpPr>
        <p:spPr>
          <a:xfrm>
            <a:off x="913795" y="4480368"/>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24" name="Text Placeholder 3"/>
          <p:cNvSpPr>
            <a:spLocks noGrp="1"/>
          </p:cNvSpPr>
          <p:nvPr>
            <p:ph type="body" sz="half" idx="19"/>
          </p:nvPr>
        </p:nvSpPr>
        <p:spPr>
          <a:xfrm>
            <a:off x="4441435" y="4480367"/>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27" name="Text Placeholder 3"/>
          <p:cNvSpPr>
            <a:spLocks noGrp="1"/>
          </p:cNvSpPr>
          <p:nvPr>
            <p:ph type="body" sz="half" idx="20"/>
          </p:nvPr>
        </p:nvSpPr>
        <p:spPr>
          <a:xfrm>
            <a:off x="7966572" y="4480365"/>
            <a:ext cx="3300984" cy="131083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3" name="Date Placeholder 2"/>
          <p:cNvSpPr>
            <a:spLocks noGrp="1"/>
          </p:cNvSpPr>
          <p:nvPr>
            <p:ph type="dt" sz="half" idx="10"/>
          </p:nvPr>
        </p:nvSpPr>
        <p:spPr/>
        <p:txBody>
          <a:bodyPr/>
          <a:lstStyle/>
          <a:p>
            <a:pPr rtl="0"/>
            <a:fld id="{1B341467-3123-4C80-A6B3-57B4C464257A}" type="datetime1">
              <a:rPr lang="en-GB" noProof="0" smtClean="0"/>
              <a:t>11/02/2022</a:t>
            </a:fld>
            <a:endParaRPr lang="en-GB" noProof="0"/>
          </a:p>
        </p:txBody>
      </p:sp>
      <p:sp>
        <p:nvSpPr>
          <p:cNvPr id="4" name="Footer Placeholder 3"/>
          <p:cNvSpPr>
            <a:spLocks noGrp="1"/>
          </p:cNvSpPr>
          <p:nvPr>
            <p:ph type="ftr" sz="quarter" idx="11"/>
          </p:nvPr>
        </p:nvSpPr>
        <p:spPr/>
        <p:txBody>
          <a:bodyPr/>
          <a:lstStyle/>
          <a:p>
            <a:pPr rtl="0"/>
            <a:endParaRPr lang="en-GB" noProof="0"/>
          </a:p>
        </p:txBody>
      </p:sp>
      <p:sp>
        <p:nvSpPr>
          <p:cNvPr id="5" name="Slide Number Placeholder 4"/>
          <p:cNvSpPr>
            <a:spLocks noGrp="1"/>
          </p:cNvSpPr>
          <p:nvPr>
            <p:ph type="sldNum" sz="quarter" idx="12"/>
          </p:nvPr>
        </p:nvSpPr>
        <p:spPr/>
        <p:txBody>
          <a:bodyPr/>
          <a:lstStyle/>
          <a:p>
            <a:pPr rtl="0"/>
            <a:fld id="{D57F1E4F-1CFF-5643-939E-217C01CDF565}" type="slidenum">
              <a:rPr lang="en-GB" noProof="0" smtClean="0"/>
              <a:pPr/>
              <a:t>‹#›</a:t>
            </a:fld>
            <a:endParaRPr lang="en-GB" noProof="0"/>
          </a:p>
        </p:txBody>
      </p:sp>
    </p:spTree>
    <p:extLst>
      <p:ext uri="{BB962C8B-B14F-4D97-AF65-F5344CB8AC3E}">
        <p14:creationId xmlns:p14="http://schemas.microsoft.com/office/powerpoint/2010/main" val="948819753"/>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pPr rtl="0"/>
            <a:fld id="{1A353622-2821-4902-87C8-0E5FB1AFDC90}" type="datetime1">
              <a:rPr lang="en-GB" noProof="0" smtClean="0"/>
              <a:t>11/02/2022</a:t>
            </a:fld>
            <a:endParaRPr lang="en-GB" noProof="0"/>
          </a:p>
        </p:txBody>
      </p:sp>
      <p:sp>
        <p:nvSpPr>
          <p:cNvPr id="5" name="Footer Placeholder 4"/>
          <p:cNvSpPr>
            <a:spLocks noGrp="1"/>
          </p:cNvSpPr>
          <p:nvPr>
            <p:ph type="ftr" sz="quarter" idx="11"/>
          </p:nvPr>
        </p:nvSpPr>
        <p:spPr/>
        <p:txBody>
          <a:bodyPr/>
          <a:lstStyle/>
          <a:p>
            <a:pPr rtl="0"/>
            <a:endParaRPr lang="en-GB" noProof="0"/>
          </a:p>
        </p:txBody>
      </p:sp>
      <p:sp>
        <p:nvSpPr>
          <p:cNvPr id="6" name="Slide Number Placeholder 5"/>
          <p:cNvSpPr>
            <a:spLocks noGrp="1"/>
          </p:cNvSpPr>
          <p:nvPr>
            <p:ph type="sldNum" sz="quarter" idx="12"/>
          </p:nvPr>
        </p:nvSpPr>
        <p:spPr/>
        <p:txBody>
          <a:bodyPr/>
          <a:lstStyle/>
          <a:p>
            <a:pPr rtl="0"/>
            <a:fld id="{D57F1E4F-1CFF-5643-939E-217C01CDF565}" type="slidenum">
              <a:rPr lang="en-GB" noProof="0" smtClean="0"/>
              <a:pPr/>
              <a:t>‹#›</a:t>
            </a:fld>
            <a:endParaRPr lang="en-GB" noProof="0"/>
          </a:p>
        </p:txBody>
      </p:sp>
    </p:spTree>
    <p:extLst>
      <p:ext uri="{BB962C8B-B14F-4D97-AF65-F5344CB8AC3E}">
        <p14:creationId xmlns:p14="http://schemas.microsoft.com/office/powerpoint/2010/main" val="233227167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GB"/>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pPr rtl="0"/>
            <a:fld id="{CCA0F696-8D9A-488A-A0FE-75D696F6CC0F}" type="datetime1">
              <a:rPr lang="en-GB" noProof="0" smtClean="0"/>
              <a:t>11/02/2022</a:t>
            </a:fld>
            <a:endParaRPr lang="en-GB" noProof="0"/>
          </a:p>
        </p:txBody>
      </p:sp>
      <p:sp>
        <p:nvSpPr>
          <p:cNvPr id="5" name="Footer Placeholder 4"/>
          <p:cNvSpPr>
            <a:spLocks noGrp="1"/>
          </p:cNvSpPr>
          <p:nvPr>
            <p:ph type="ftr" sz="quarter" idx="11"/>
          </p:nvPr>
        </p:nvSpPr>
        <p:spPr/>
        <p:txBody>
          <a:bodyPr/>
          <a:lstStyle/>
          <a:p>
            <a:pPr rtl="0"/>
            <a:endParaRPr lang="en-GB" noProof="0"/>
          </a:p>
        </p:txBody>
      </p:sp>
      <p:sp>
        <p:nvSpPr>
          <p:cNvPr id="6" name="Slide Number Placeholder 5"/>
          <p:cNvSpPr>
            <a:spLocks noGrp="1"/>
          </p:cNvSpPr>
          <p:nvPr>
            <p:ph type="sldNum" sz="quarter" idx="12"/>
          </p:nvPr>
        </p:nvSpPr>
        <p:spPr/>
        <p:txBody>
          <a:bodyPr/>
          <a:lstStyle/>
          <a:p>
            <a:pPr rtl="0"/>
            <a:fld id="{D57F1E4F-1CFF-5643-939E-217C01CDF565}" type="slidenum">
              <a:rPr lang="en-GB" noProof="0" smtClean="0"/>
              <a:pPr/>
              <a:t>‹#›</a:t>
            </a:fld>
            <a:endParaRPr lang="en-GB" noProof="0"/>
          </a:p>
        </p:txBody>
      </p:sp>
    </p:spTree>
    <p:extLst>
      <p:ext uri="{BB962C8B-B14F-4D97-AF65-F5344CB8AC3E}">
        <p14:creationId xmlns:p14="http://schemas.microsoft.com/office/powerpoint/2010/main" val="25743584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pPr rtl="0"/>
            <a:fld id="{977E683F-4A3A-4F28-9E4C-32BBB32DB89B}" type="datetime1">
              <a:rPr lang="en-GB" noProof="0" smtClean="0"/>
              <a:t>11/02/2022</a:t>
            </a:fld>
            <a:endParaRPr lang="en-GB" noProof="0"/>
          </a:p>
        </p:txBody>
      </p:sp>
      <p:sp>
        <p:nvSpPr>
          <p:cNvPr id="5" name="Footer Placeholder 4"/>
          <p:cNvSpPr>
            <a:spLocks noGrp="1"/>
          </p:cNvSpPr>
          <p:nvPr>
            <p:ph type="ftr" sz="quarter" idx="11"/>
          </p:nvPr>
        </p:nvSpPr>
        <p:spPr/>
        <p:txBody>
          <a:bodyPr/>
          <a:lstStyle/>
          <a:p>
            <a:pPr rtl="0"/>
            <a:endParaRPr lang="en-GB" noProof="0"/>
          </a:p>
        </p:txBody>
      </p:sp>
      <p:sp>
        <p:nvSpPr>
          <p:cNvPr id="6" name="Slide Number Placeholder 5"/>
          <p:cNvSpPr>
            <a:spLocks noGrp="1"/>
          </p:cNvSpPr>
          <p:nvPr>
            <p:ph type="sldNum" sz="quarter" idx="12"/>
          </p:nvPr>
        </p:nvSpPr>
        <p:spPr/>
        <p:txBody>
          <a:bodyPr/>
          <a:lstStyle/>
          <a:p>
            <a:pPr rtl="0"/>
            <a:fld id="{D57F1E4F-1CFF-5643-939E-217C01CDF565}" type="slidenum">
              <a:rPr lang="en-GB" noProof="0" smtClean="0"/>
              <a:pPr/>
              <a:t>‹#›</a:t>
            </a:fld>
            <a:endParaRPr lang="en-GB" noProof="0"/>
          </a:p>
        </p:txBody>
      </p:sp>
    </p:spTree>
    <p:extLst>
      <p:ext uri="{BB962C8B-B14F-4D97-AF65-F5344CB8AC3E}">
        <p14:creationId xmlns:p14="http://schemas.microsoft.com/office/powerpoint/2010/main" val="22804702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GB"/>
              <a:t>Click to edit Master title style</a:t>
            </a:r>
            <a:endParaRPr lang="en-US" dirty="0"/>
          </a:p>
        </p:txBody>
      </p:sp>
      <p:sp>
        <p:nvSpPr>
          <p:cNvPr id="3" name="Text Placeholder 2"/>
          <p:cNvSpPr>
            <a:spLocks noGrp="1"/>
          </p:cNvSpPr>
          <p:nvPr>
            <p:ph type="body" idx="1"/>
          </p:nvPr>
        </p:nvSpPr>
        <p:spPr>
          <a:xfrm>
            <a:off x="1295401" y="3589879"/>
            <a:ext cx="9590550" cy="150705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pPr rtl="0"/>
            <a:fld id="{317BED69-0CA2-4600-9CD5-D10AB7D243D4}" type="datetime1">
              <a:rPr lang="en-GB" noProof="0" smtClean="0"/>
              <a:t>11/02/2022</a:t>
            </a:fld>
            <a:endParaRPr lang="en-GB" noProof="0"/>
          </a:p>
        </p:txBody>
      </p:sp>
      <p:sp>
        <p:nvSpPr>
          <p:cNvPr id="5" name="Footer Placeholder 4"/>
          <p:cNvSpPr>
            <a:spLocks noGrp="1"/>
          </p:cNvSpPr>
          <p:nvPr>
            <p:ph type="ftr" sz="quarter" idx="11"/>
          </p:nvPr>
        </p:nvSpPr>
        <p:spPr/>
        <p:txBody>
          <a:bodyPr/>
          <a:lstStyle/>
          <a:p>
            <a:pPr rtl="0"/>
            <a:endParaRPr lang="en-GB" noProof="0"/>
          </a:p>
        </p:txBody>
      </p:sp>
      <p:sp>
        <p:nvSpPr>
          <p:cNvPr id="6" name="Slide Number Placeholder 5"/>
          <p:cNvSpPr>
            <a:spLocks noGrp="1"/>
          </p:cNvSpPr>
          <p:nvPr>
            <p:ph type="sldNum" sz="quarter" idx="12"/>
          </p:nvPr>
        </p:nvSpPr>
        <p:spPr/>
        <p:txBody>
          <a:bodyPr/>
          <a:lstStyle/>
          <a:p>
            <a:pPr rtl="0"/>
            <a:fld id="{D57F1E4F-1CFF-5643-939E-217C01CDF565}" type="slidenum">
              <a:rPr lang="en-GB" noProof="0" smtClean="0"/>
              <a:pPr/>
              <a:t>‹#›</a:t>
            </a:fld>
            <a:endParaRPr lang="en-GB" noProof="0"/>
          </a:p>
        </p:txBody>
      </p:sp>
    </p:spTree>
    <p:extLst>
      <p:ext uri="{BB962C8B-B14F-4D97-AF65-F5344CB8AC3E}">
        <p14:creationId xmlns:p14="http://schemas.microsoft.com/office/powerpoint/2010/main" val="11925338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913795" y="1732449"/>
            <a:ext cx="5060497" cy="4058750"/>
          </a:xfrm>
        </p:spPr>
        <p:txBody>
          <a:bodyPr anchor="t">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202892" y="1732449"/>
            <a:ext cx="5064665" cy="4058751"/>
          </a:xfrm>
        </p:spPr>
        <p:txBody>
          <a:bodyPr anchor="t">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pPr rtl="0"/>
            <a:fld id="{1AD02C64-54DF-44A5-AB22-297D6AC826B9}" type="datetime1">
              <a:rPr lang="en-GB" noProof="0" smtClean="0"/>
              <a:t>11/02/2022</a:t>
            </a:fld>
            <a:endParaRPr lang="en-GB" noProof="0"/>
          </a:p>
        </p:txBody>
      </p:sp>
      <p:sp>
        <p:nvSpPr>
          <p:cNvPr id="6" name="Footer Placeholder 5"/>
          <p:cNvSpPr>
            <a:spLocks noGrp="1"/>
          </p:cNvSpPr>
          <p:nvPr>
            <p:ph type="ftr" sz="quarter" idx="11"/>
          </p:nvPr>
        </p:nvSpPr>
        <p:spPr/>
        <p:txBody>
          <a:bodyPr/>
          <a:lstStyle/>
          <a:p>
            <a:pPr rtl="0"/>
            <a:endParaRPr lang="en-GB" noProof="0"/>
          </a:p>
        </p:txBody>
      </p:sp>
      <p:sp>
        <p:nvSpPr>
          <p:cNvPr id="7" name="Slide Number Placeholder 6"/>
          <p:cNvSpPr>
            <a:spLocks noGrp="1"/>
          </p:cNvSpPr>
          <p:nvPr>
            <p:ph type="sldNum" sz="quarter" idx="12"/>
          </p:nvPr>
        </p:nvSpPr>
        <p:spPr/>
        <p:txBody>
          <a:bodyPr/>
          <a:lstStyle/>
          <a:p>
            <a:pPr rtl="0"/>
            <a:fld id="{D57F1E4F-1CFF-5643-939E-217C01CDF565}" type="slidenum">
              <a:rPr lang="en-GB" noProof="0" smtClean="0"/>
              <a:pPr/>
              <a:t>‹#›</a:t>
            </a:fld>
            <a:endParaRPr lang="en-GB" noProof="0"/>
          </a:p>
        </p:txBody>
      </p:sp>
    </p:spTree>
    <p:extLst>
      <p:ext uri="{BB962C8B-B14F-4D97-AF65-F5344CB8AC3E}">
        <p14:creationId xmlns:p14="http://schemas.microsoft.com/office/powerpoint/2010/main" val="30095945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89072" cy="4148769"/>
          </a:xfrm>
          <a:prstGeom prst="rect">
            <a:avLst/>
          </a:prstGeom>
        </p:spPr>
      </p:pic>
      <p:pic>
        <p:nvPicPr>
          <p:cNvPr id="21" name="Picture 20"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8485" y="1734506"/>
            <a:ext cx="5089072" cy="4148769"/>
          </a:xfrm>
          <a:prstGeom prst="rect">
            <a:avLst/>
          </a:prstGeom>
        </p:spPr>
      </p:pic>
      <p:sp>
        <p:nvSpPr>
          <p:cNvPr id="2" name="Title 1"/>
          <p:cNvSpPr>
            <a:spLocks noGrp="1"/>
          </p:cNvSpPr>
          <p:nvPr>
            <p:ph type="title"/>
          </p:nvPr>
        </p:nvSpPr>
        <p:spPr/>
        <p:txBody>
          <a:bodyPr/>
          <a:lstStyle>
            <a:lvl1pPr>
              <a:defRPr/>
            </a:lvl1pPr>
          </a:lstStyle>
          <a:p>
            <a:r>
              <a:rPr lang="en-GB"/>
              <a:t>Click to edit Master title style</a:t>
            </a:r>
            <a:endParaRPr lang="en-US" dirty="0"/>
          </a:p>
        </p:txBody>
      </p:sp>
      <p:sp>
        <p:nvSpPr>
          <p:cNvPr id="3" name="Text Placeholder 2"/>
          <p:cNvSpPr>
            <a:spLocks noGrp="1"/>
          </p:cNvSpPr>
          <p:nvPr>
            <p:ph type="body" idx="1"/>
          </p:nvPr>
        </p:nvSpPr>
        <p:spPr>
          <a:xfrm>
            <a:off x="1005872" y="1835254"/>
            <a:ext cx="4876344" cy="54488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005872" y="2380137"/>
            <a:ext cx="4876344"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294967" y="1835254"/>
            <a:ext cx="4895330" cy="544883"/>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294967" y="2380137"/>
            <a:ext cx="4895330"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pPr rtl="0"/>
            <a:fld id="{C1298F99-A503-4DD5-BACC-0E31C9E5B1FA}" type="datetime1">
              <a:rPr lang="en-GB" noProof="0" smtClean="0"/>
              <a:t>11/02/2022</a:t>
            </a:fld>
            <a:endParaRPr lang="en-GB" noProof="0"/>
          </a:p>
        </p:txBody>
      </p:sp>
      <p:sp>
        <p:nvSpPr>
          <p:cNvPr id="8" name="Footer Placeholder 7"/>
          <p:cNvSpPr>
            <a:spLocks noGrp="1"/>
          </p:cNvSpPr>
          <p:nvPr>
            <p:ph type="ftr" sz="quarter" idx="11"/>
          </p:nvPr>
        </p:nvSpPr>
        <p:spPr/>
        <p:txBody>
          <a:bodyPr/>
          <a:lstStyle/>
          <a:p>
            <a:pPr rtl="0"/>
            <a:endParaRPr lang="en-GB" noProof="0"/>
          </a:p>
        </p:txBody>
      </p:sp>
      <p:sp>
        <p:nvSpPr>
          <p:cNvPr id="9" name="Slide Number Placeholder 8"/>
          <p:cNvSpPr>
            <a:spLocks noGrp="1"/>
          </p:cNvSpPr>
          <p:nvPr>
            <p:ph type="sldNum" sz="quarter" idx="12"/>
          </p:nvPr>
        </p:nvSpPr>
        <p:spPr/>
        <p:txBody>
          <a:bodyPr/>
          <a:lstStyle/>
          <a:p>
            <a:pPr rtl="0"/>
            <a:fld id="{D57F1E4F-1CFF-5643-939E-217C01CDF565}" type="slidenum">
              <a:rPr lang="en-GB" noProof="0" smtClean="0"/>
              <a:pPr/>
              <a:t>‹#›</a:t>
            </a:fld>
            <a:endParaRPr lang="en-GB" noProof="0"/>
          </a:p>
        </p:txBody>
      </p:sp>
    </p:spTree>
    <p:extLst>
      <p:ext uri="{BB962C8B-B14F-4D97-AF65-F5344CB8AC3E}">
        <p14:creationId xmlns:p14="http://schemas.microsoft.com/office/powerpoint/2010/main" val="25078179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pPr rtl="0"/>
            <a:fld id="{6A8D648D-BF11-4574-B616-43477E60B0C8}" type="datetime1">
              <a:rPr lang="en-GB" noProof="0" smtClean="0"/>
              <a:t>11/02/2022</a:t>
            </a:fld>
            <a:endParaRPr lang="en-GB" noProof="0"/>
          </a:p>
        </p:txBody>
      </p:sp>
      <p:sp>
        <p:nvSpPr>
          <p:cNvPr id="4" name="Footer Placeholder 3"/>
          <p:cNvSpPr>
            <a:spLocks noGrp="1"/>
          </p:cNvSpPr>
          <p:nvPr>
            <p:ph type="ftr" sz="quarter" idx="11"/>
          </p:nvPr>
        </p:nvSpPr>
        <p:spPr/>
        <p:txBody>
          <a:bodyPr/>
          <a:lstStyle/>
          <a:p>
            <a:pPr rtl="0"/>
            <a:endParaRPr lang="en-GB" noProof="0"/>
          </a:p>
        </p:txBody>
      </p:sp>
      <p:sp>
        <p:nvSpPr>
          <p:cNvPr id="5" name="Slide Number Placeholder 4"/>
          <p:cNvSpPr>
            <a:spLocks noGrp="1"/>
          </p:cNvSpPr>
          <p:nvPr>
            <p:ph type="sldNum" sz="quarter" idx="12"/>
          </p:nvPr>
        </p:nvSpPr>
        <p:spPr/>
        <p:txBody>
          <a:bodyPr/>
          <a:lstStyle/>
          <a:p>
            <a:pPr rtl="0"/>
            <a:fld id="{D57F1E4F-1CFF-5643-939E-217C01CDF565}" type="slidenum">
              <a:rPr lang="en-GB" noProof="0" smtClean="0"/>
              <a:pPr/>
              <a:t>‹#›</a:t>
            </a:fld>
            <a:endParaRPr lang="en-GB" noProof="0"/>
          </a:p>
        </p:txBody>
      </p:sp>
    </p:spTree>
    <p:extLst>
      <p:ext uri="{BB962C8B-B14F-4D97-AF65-F5344CB8AC3E}">
        <p14:creationId xmlns:p14="http://schemas.microsoft.com/office/powerpoint/2010/main" val="30414154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rtl="0"/>
            <a:fld id="{C29A8A54-2B35-451E-A3FD-D7B626F52E9F}" type="datetime1">
              <a:rPr lang="en-GB" noProof="0" smtClean="0"/>
              <a:t>11/02/2022</a:t>
            </a:fld>
            <a:endParaRPr lang="en-GB" noProof="0"/>
          </a:p>
        </p:txBody>
      </p:sp>
      <p:sp>
        <p:nvSpPr>
          <p:cNvPr id="3" name="Footer Placeholder 2"/>
          <p:cNvSpPr>
            <a:spLocks noGrp="1"/>
          </p:cNvSpPr>
          <p:nvPr>
            <p:ph type="ftr" sz="quarter" idx="11"/>
          </p:nvPr>
        </p:nvSpPr>
        <p:spPr/>
        <p:txBody>
          <a:bodyPr/>
          <a:lstStyle/>
          <a:p>
            <a:pPr rtl="0"/>
            <a:endParaRPr lang="en-GB" noProof="0"/>
          </a:p>
        </p:txBody>
      </p:sp>
      <p:sp>
        <p:nvSpPr>
          <p:cNvPr id="4" name="Slide Number Placeholder 3"/>
          <p:cNvSpPr>
            <a:spLocks noGrp="1"/>
          </p:cNvSpPr>
          <p:nvPr>
            <p:ph type="sldNum" sz="quarter" idx="12"/>
          </p:nvPr>
        </p:nvSpPr>
        <p:spPr/>
        <p:txBody>
          <a:bodyPr/>
          <a:lstStyle/>
          <a:p>
            <a:pPr rtl="0"/>
            <a:fld id="{D57F1E4F-1CFF-5643-939E-217C01CDF565}" type="slidenum">
              <a:rPr lang="en-GB" noProof="0" smtClean="0"/>
              <a:pPr/>
              <a:t>‹#›</a:t>
            </a:fld>
            <a:endParaRPr lang="en-GB" noProof="0"/>
          </a:p>
        </p:txBody>
      </p:sp>
    </p:spTree>
    <p:extLst>
      <p:ext uri="{BB962C8B-B14F-4D97-AF65-F5344CB8AC3E}">
        <p14:creationId xmlns:p14="http://schemas.microsoft.com/office/powerpoint/2010/main" val="25652956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400" b="0"/>
            </a:lvl1pPr>
          </a:lstStyle>
          <a:p>
            <a:r>
              <a:rPr lang="en-GB"/>
              <a:t>Click to edit Master title style</a:t>
            </a:r>
            <a:endParaRPr lang="en-US" dirty="0"/>
          </a:p>
        </p:txBody>
      </p:sp>
      <p:sp>
        <p:nvSpPr>
          <p:cNvPr id="3" name="Content Placeholder 2"/>
          <p:cNvSpPr>
            <a:spLocks noGrp="1"/>
          </p:cNvSpPr>
          <p:nvPr>
            <p:ph idx="1"/>
          </p:nvPr>
        </p:nvSpPr>
        <p:spPr>
          <a:xfrm>
            <a:off x="4855633" y="609600"/>
            <a:ext cx="6411924" cy="5181600"/>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913795" y="2431518"/>
            <a:ext cx="3706889" cy="3359681"/>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pPr rtl="0"/>
            <a:fld id="{FA0F4DF5-1B40-462E-9D6C-F6312C32E9AE}" type="datetime1">
              <a:rPr lang="en-GB" noProof="0" smtClean="0"/>
              <a:t>11/02/2022</a:t>
            </a:fld>
            <a:endParaRPr lang="en-GB" noProof="0"/>
          </a:p>
        </p:txBody>
      </p:sp>
      <p:sp>
        <p:nvSpPr>
          <p:cNvPr id="6" name="Footer Placeholder 5"/>
          <p:cNvSpPr>
            <a:spLocks noGrp="1"/>
          </p:cNvSpPr>
          <p:nvPr>
            <p:ph type="ftr" sz="quarter" idx="11"/>
          </p:nvPr>
        </p:nvSpPr>
        <p:spPr/>
        <p:txBody>
          <a:bodyPr/>
          <a:lstStyle/>
          <a:p>
            <a:pPr rtl="0"/>
            <a:endParaRPr lang="en-GB" noProof="0"/>
          </a:p>
        </p:txBody>
      </p:sp>
      <p:sp>
        <p:nvSpPr>
          <p:cNvPr id="7" name="Slide Number Placeholder 6"/>
          <p:cNvSpPr>
            <a:spLocks noGrp="1"/>
          </p:cNvSpPr>
          <p:nvPr>
            <p:ph type="sldNum" sz="quarter" idx="12"/>
          </p:nvPr>
        </p:nvSpPr>
        <p:spPr/>
        <p:txBody>
          <a:bodyPr/>
          <a:lstStyle/>
          <a:p>
            <a:pPr rtl="0"/>
            <a:fld id="{D57F1E4F-1CFF-5643-939E-217C01CDF565}" type="slidenum">
              <a:rPr lang="en-GB" noProof="0" smtClean="0"/>
              <a:pPr/>
              <a:t>‹#›</a:t>
            </a:fld>
            <a:endParaRPr lang="en-GB" noProof="0"/>
          </a:p>
        </p:txBody>
      </p:sp>
    </p:spTree>
    <p:extLst>
      <p:ext uri="{BB962C8B-B14F-4D97-AF65-F5344CB8AC3E}">
        <p14:creationId xmlns:p14="http://schemas.microsoft.com/office/powerpoint/2010/main" val="37643291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609923"/>
            <a:ext cx="5934949" cy="1829338"/>
          </a:xfrm>
        </p:spPr>
        <p:txBody>
          <a:bodyPr anchor="b">
            <a:noAutofit/>
          </a:bodyPr>
          <a:lstStyle>
            <a:lvl1pPr algn="ctr">
              <a:defRPr sz="3200" b="0"/>
            </a:lvl1pPr>
          </a:lstStyle>
          <a:p>
            <a:r>
              <a:rPr lang="en-GB"/>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913795" y="2439261"/>
            <a:ext cx="5934949" cy="337613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pPr rtl="0"/>
            <a:fld id="{EE99B1C8-41EF-4747-B0FA-AA5D2677354A}" type="datetime1">
              <a:rPr lang="en-GB" noProof="0" smtClean="0"/>
              <a:t>11/02/2022</a:t>
            </a:fld>
            <a:endParaRPr lang="en-GB" noProof="0"/>
          </a:p>
        </p:txBody>
      </p:sp>
      <p:sp>
        <p:nvSpPr>
          <p:cNvPr id="6" name="Footer Placeholder 5"/>
          <p:cNvSpPr>
            <a:spLocks noGrp="1"/>
          </p:cNvSpPr>
          <p:nvPr>
            <p:ph type="ftr" sz="quarter" idx="11"/>
          </p:nvPr>
        </p:nvSpPr>
        <p:spPr/>
        <p:txBody>
          <a:bodyPr/>
          <a:lstStyle/>
          <a:p>
            <a:pPr rtl="0"/>
            <a:endParaRPr lang="en-GB" noProof="0"/>
          </a:p>
        </p:txBody>
      </p:sp>
      <p:sp>
        <p:nvSpPr>
          <p:cNvPr id="7" name="Slide Number Placeholder 6"/>
          <p:cNvSpPr>
            <a:spLocks noGrp="1"/>
          </p:cNvSpPr>
          <p:nvPr>
            <p:ph type="sldNum" sz="quarter" idx="12"/>
          </p:nvPr>
        </p:nvSpPr>
        <p:spPr/>
        <p:txBody>
          <a:bodyPr/>
          <a:lstStyle/>
          <a:p>
            <a:pPr rtl="0"/>
            <a:fld id="{D57F1E4F-1CFF-5643-939E-217C01CDF565}" type="slidenum">
              <a:rPr lang="en-GB" noProof="0" smtClean="0"/>
              <a:pPr/>
              <a:t>‹#›</a:t>
            </a:fld>
            <a:endParaRPr lang="en-GB" noProof="0"/>
          </a:p>
        </p:txBody>
      </p:sp>
    </p:spTree>
    <p:extLst>
      <p:ext uri="{BB962C8B-B14F-4D97-AF65-F5344CB8AC3E}">
        <p14:creationId xmlns:p14="http://schemas.microsoft.com/office/powerpoint/2010/main" val="34682723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913795" y="1732449"/>
            <a:ext cx="10353762"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pPr rtl="0"/>
            <a:fld id="{1B341467-3123-4C80-A6B3-57B4C464257A}" type="datetime1">
              <a:rPr lang="en-GB" noProof="0" smtClean="0"/>
              <a:t>11/02/2022</a:t>
            </a:fld>
            <a:endParaRPr lang="en-GB" noProof="0"/>
          </a:p>
        </p:txBody>
      </p:sp>
      <p:sp>
        <p:nvSpPr>
          <p:cNvPr id="5" name="Footer Placeholder 4"/>
          <p:cNvSpPr>
            <a:spLocks noGrp="1"/>
          </p:cNvSpPr>
          <p:nvPr>
            <p:ph type="ftr" sz="quarter" idx="3"/>
          </p:nvPr>
        </p:nvSpPr>
        <p:spPr>
          <a:xfrm>
            <a:off x="913795" y="5883275"/>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pPr rtl="0"/>
            <a:endParaRPr lang="en-GB" noProof="0"/>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pPr rtl="0"/>
            <a:fld id="{D57F1E4F-1CFF-5643-939E-217C01CDF565}" type="slidenum">
              <a:rPr lang="en-GB" noProof="0" smtClean="0"/>
              <a:pPr/>
              <a:t>‹#›</a:t>
            </a:fld>
            <a:endParaRPr lang="en-GB" noProof="0"/>
          </a:p>
        </p:txBody>
      </p:sp>
    </p:spTree>
    <p:extLst>
      <p:ext uri="{BB962C8B-B14F-4D97-AF65-F5344CB8AC3E}">
        <p14:creationId xmlns:p14="http://schemas.microsoft.com/office/powerpoint/2010/main" val="2811011513"/>
      </p:ext>
    </p:extLst>
  </p:cSld>
  <p:clrMap bg1="dk1" tx1="lt1" bg2="dk2" tx2="lt2" accent1="accent1" accent2="accent2" accent3="accent3" accent4="accent4" accent5="accent5" accent6="accent6" hlink="hlink" folHlink="folHlink"/>
  <p:sldLayoutIdLst>
    <p:sldLayoutId id="2147483843" r:id="rId1"/>
    <p:sldLayoutId id="2147483844" r:id="rId2"/>
    <p:sldLayoutId id="2147483845" r:id="rId3"/>
    <p:sldLayoutId id="2147483846" r:id="rId4"/>
    <p:sldLayoutId id="2147483847" r:id="rId5"/>
    <p:sldLayoutId id="2147483848" r:id="rId6"/>
    <p:sldLayoutId id="2147483849" r:id="rId7"/>
    <p:sldLayoutId id="2147483850" r:id="rId8"/>
    <p:sldLayoutId id="2147483851" r:id="rId9"/>
    <p:sldLayoutId id="2147483852" r:id="rId10"/>
    <p:sldLayoutId id="2147483853" r:id="rId11"/>
    <p:sldLayoutId id="2147483854" r:id="rId12"/>
    <p:sldLayoutId id="2147483855" r:id="rId13"/>
    <p:sldLayoutId id="2147483856" r:id="rId14"/>
    <p:sldLayoutId id="2147483857" r:id="rId15"/>
    <p:sldLayoutId id="2147483858" r:id="rId16"/>
    <p:sldLayoutId id="2147483859" r:id="rId17"/>
  </p:sldLayoutIdLst>
  <p:hf sldNum="0" hdr="0" ftr="0" dt="0"/>
  <p:txStyles>
    <p:title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7.jpeg"/></Relationships>
</file>

<file path=ppt/slides/_rels/slide1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7.jpeg"/></Relationships>
</file>

<file path=ppt/slides/_rels/slide2.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diagramLayout" Target="../diagrams/layout1.xml"/><Relationship Id="rId7" Type="http://schemas.openxmlformats.org/officeDocument/2006/relationships/image" Target="../media/image12.png"/><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jpeg"/><Relationship Id="rId1" Type="http://schemas.openxmlformats.org/officeDocument/2006/relationships/slideLayout" Target="../slideLayouts/slideLayout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1.svg"/><Relationship Id="rId7" Type="http://schemas.openxmlformats.org/officeDocument/2006/relationships/image" Target="../media/image25.svg"/><Relationship Id="rId2" Type="http://schemas.openxmlformats.org/officeDocument/2006/relationships/image" Target="../media/image20.png"/><Relationship Id="rId1" Type="http://schemas.openxmlformats.org/officeDocument/2006/relationships/slideLayout" Target="../slideLayouts/slideLayout4.xml"/><Relationship Id="rId6" Type="http://schemas.openxmlformats.org/officeDocument/2006/relationships/image" Target="../media/image24.png"/><Relationship Id="rId5" Type="http://schemas.openxmlformats.org/officeDocument/2006/relationships/image" Target="../media/image23.svg"/><Relationship Id="rId4" Type="http://schemas.openxmlformats.org/officeDocument/2006/relationships/image" Target="../media/image22.png"/></Relationships>
</file>

<file path=ppt/slides/_rels/slide5.xml.rels><?xml version="1.0" encoding="UTF-8" standalone="yes"?>
<Relationships xmlns="http://schemas.openxmlformats.org/package/2006/relationships"><Relationship Id="rId8" Type="http://schemas.openxmlformats.org/officeDocument/2006/relationships/image" Target="../media/image31.sv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hyperlink" Target="https://public.tableau.com/app/profile/ouykhy/viz/sephora_16444985608310/EDA?publish=yes" TargetMode="External"/><Relationship Id="rId1" Type="http://schemas.openxmlformats.org/officeDocument/2006/relationships/slideLayout" Target="../slideLayouts/slideLayout14.xml"/><Relationship Id="rId6" Type="http://schemas.openxmlformats.org/officeDocument/2006/relationships/image" Target="../media/image29.svg"/><Relationship Id="rId5" Type="http://schemas.openxmlformats.org/officeDocument/2006/relationships/image" Target="../media/image28.png"/><Relationship Id="rId10" Type="http://schemas.openxmlformats.org/officeDocument/2006/relationships/image" Target="../media/image33.svg"/><Relationship Id="rId4" Type="http://schemas.openxmlformats.org/officeDocument/2006/relationships/image" Target="../media/image27.svg"/><Relationship Id="rId9" Type="http://schemas.openxmlformats.org/officeDocument/2006/relationships/image" Target="../media/image32.png"/></Relationships>
</file>

<file path=ppt/slides/_rels/slide6.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svg"/><Relationship Id="rId7" Type="http://schemas.openxmlformats.org/officeDocument/2006/relationships/image" Target="../media/image39.svg"/><Relationship Id="rId2" Type="http://schemas.openxmlformats.org/officeDocument/2006/relationships/image" Target="../media/image34.png"/><Relationship Id="rId1" Type="http://schemas.openxmlformats.org/officeDocument/2006/relationships/slideLayout" Target="../slideLayouts/slideLayout4.xml"/><Relationship Id="rId6" Type="http://schemas.openxmlformats.org/officeDocument/2006/relationships/image" Target="../media/image38.png"/><Relationship Id="rId5" Type="http://schemas.openxmlformats.org/officeDocument/2006/relationships/image" Target="../media/image37.svg"/><Relationship Id="rId4" Type="http://schemas.openxmlformats.org/officeDocument/2006/relationships/image" Target="../media/image36.png"/><Relationship Id="rId9" Type="http://schemas.openxmlformats.org/officeDocument/2006/relationships/image" Target="../media/image41.sv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8" Type="http://schemas.openxmlformats.org/officeDocument/2006/relationships/image" Target="../media/image49.svg"/><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47.svg"/><Relationship Id="rId5" Type="http://schemas.openxmlformats.org/officeDocument/2006/relationships/image" Target="../media/image46.png"/><Relationship Id="rId10" Type="http://schemas.openxmlformats.org/officeDocument/2006/relationships/image" Target="../media/image51.svg"/><Relationship Id="rId4" Type="http://schemas.openxmlformats.org/officeDocument/2006/relationships/image" Target="../media/image45.svg"/><Relationship Id="rId9" Type="http://schemas.openxmlformats.org/officeDocument/2006/relationships/image" Target="../media/image50.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pic>
        <p:nvPicPr>
          <p:cNvPr id="8" name="Picture 7" descr="students looking into microscope">
            <a:extLst>
              <a:ext uri="{FF2B5EF4-FFF2-40B4-BE49-F238E27FC236}">
                <a16:creationId xmlns:a16="http://schemas.microsoft.com/office/drawing/2014/main" id="{082DAC18-E623-0546-920C-6676DF6BBA3F}"/>
              </a:ext>
            </a:extLst>
          </p:cNvPr>
          <p:cNvPicPr>
            <a:picLocks noChangeAspect="1"/>
          </p:cNvPicPr>
          <p:nvPr/>
        </p:nvPicPr>
        <p:blipFill rotWithShape="1">
          <a:blip r:embed="rId4" cstate="print">
            <a:duotone>
              <a:prstClr val="black"/>
              <a:schemeClr val="bg1">
                <a:tint val="45000"/>
                <a:satMod val="400000"/>
              </a:schemeClr>
            </a:duotone>
            <a:alphaModFix amt="25000"/>
            <a:extLst>
              <a:ext uri="{28A0092B-C50C-407E-A947-70E740481C1C}">
                <a14:useLocalDpi xmlns:a14="http://schemas.microsoft.com/office/drawing/2010/main"/>
              </a:ext>
            </a:extLst>
          </a:blip>
          <a:srcRect/>
          <a:stretch/>
        </p:blipFill>
        <p:spPr>
          <a:xfrm>
            <a:off x="20" y="10"/>
            <a:ext cx="12191980" cy="6857990"/>
          </a:xfrm>
          <a:prstGeom prst="rect">
            <a:avLst/>
          </a:prstGeom>
        </p:spPr>
      </p:pic>
      <p:sp>
        <p:nvSpPr>
          <p:cNvPr id="2" name="Title 1">
            <a:extLst>
              <a:ext uri="{FF2B5EF4-FFF2-40B4-BE49-F238E27FC236}">
                <a16:creationId xmlns:a16="http://schemas.microsoft.com/office/drawing/2014/main" id="{74080833-6B30-404E-B0FA-39D7DC4B1616}"/>
              </a:ext>
            </a:extLst>
          </p:cNvPr>
          <p:cNvSpPr>
            <a:spLocks noGrp="1"/>
          </p:cNvSpPr>
          <p:nvPr>
            <p:ph type="ctrTitle"/>
          </p:nvPr>
        </p:nvSpPr>
        <p:spPr>
          <a:xfrm>
            <a:off x="2629988" y="0"/>
            <a:ext cx="8982891" cy="6857990"/>
          </a:xfrm>
        </p:spPr>
        <p:txBody>
          <a:bodyPr rtlCol="0" anchor="ctr">
            <a:noAutofit/>
          </a:bodyPr>
          <a:lstStyle/>
          <a:p>
            <a:pPr algn="l" rtl="0"/>
            <a:r>
              <a:rPr lang="en-GB" sz="4800" cap="none" dirty="0">
                <a:solidFill>
                  <a:schemeClr val="tx1"/>
                </a:solidFill>
              </a:rPr>
              <a:t>Predict ratings of Sephora website products</a:t>
            </a:r>
            <a:endParaRPr lang="en-GB" sz="4800" b="1" cap="none" dirty="0"/>
          </a:p>
        </p:txBody>
      </p:sp>
      <p:sp>
        <p:nvSpPr>
          <p:cNvPr id="4" name="Subtitle 2">
            <a:extLst>
              <a:ext uri="{FF2B5EF4-FFF2-40B4-BE49-F238E27FC236}">
                <a16:creationId xmlns:a16="http://schemas.microsoft.com/office/drawing/2014/main" id="{2D985010-EDD2-474D-A5CD-DFA58FE040D8}"/>
              </a:ext>
            </a:extLst>
          </p:cNvPr>
          <p:cNvSpPr>
            <a:spLocks noGrp="1"/>
          </p:cNvSpPr>
          <p:nvPr>
            <p:ph type="subTitle" idx="1"/>
          </p:nvPr>
        </p:nvSpPr>
        <p:spPr>
          <a:xfrm>
            <a:off x="6096000" y="4603068"/>
            <a:ext cx="4775075" cy="559656"/>
          </a:xfrm>
        </p:spPr>
        <p:txBody>
          <a:bodyPr rtlCol="0">
            <a:normAutofit lnSpcReduction="10000"/>
          </a:bodyPr>
          <a:lstStyle/>
          <a:p>
            <a:pPr algn="l" rtl="0">
              <a:spcAft>
                <a:spcPts val="600"/>
              </a:spcAft>
            </a:pPr>
            <a:r>
              <a:rPr lang="en-GB" sz="3200" b="1" dirty="0">
                <a:solidFill>
                  <a:schemeClr val="accent1"/>
                </a:solidFill>
                <a:latin typeface="Arial" panose="020B0604020202020204" pitchFamily="34" charset="0"/>
                <a:cs typeface="Arial" panose="020B0604020202020204" pitchFamily="34" charset="0"/>
              </a:rPr>
              <a:t>Ouykhy Quach</a:t>
            </a:r>
          </a:p>
        </p:txBody>
      </p:sp>
      <p:sp>
        <p:nvSpPr>
          <p:cNvPr id="5" name="Google Shape;110;p21">
            <a:extLst>
              <a:ext uri="{FF2B5EF4-FFF2-40B4-BE49-F238E27FC236}">
                <a16:creationId xmlns:a16="http://schemas.microsoft.com/office/drawing/2014/main" id="{6588C7F7-30F5-49B2-9380-A0918E344DCF}"/>
              </a:ext>
            </a:extLst>
          </p:cNvPr>
          <p:cNvSpPr txBox="1"/>
          <p:nvPr/>
        </p:nvSpPr>
        <p:spPr>
          <a:xfrm>
            <a:off x="9130502" y="5904416"/>
            <a:ext cx="2418600" cy="492412"/>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sz="2000" dirty="0">
                <a:latin typeface="Poppins Medium"/>
                <a:ea typeface="Poppins Medium"/>
                <a:cs typeface="Poppins Medium"/>
                <a:sym typeface="Poppins Medium"/>
              </a:rPr>
              <a:t>DAFT NOV21</a:t>
            </a:r>
            <a:endParaRPr sz="2000" dirty="0">
              <a:latin typeface="Poppins Medium"/>
              <a:ea typeface="Poppins Medium"/>
              <a:cs typeface="Poppins Medium"/>
              <a:sym typeface="Poppins Medium"/>
            </a:endParaRPr>
          </a:p>
        </p:txBody>
      </p:sp>
      <p:sp>
        <p:nvSpPr>
          <p:cNvPr id="6" name="Google Shape;107;p21">
            <a:extLst>
              <a:ext uri="{FF2B5EF4-FFF2-40B4-BE49-F238E27FC236}">
                <a16:creationId xmlns:a16="http://schemas.microsoft.com/office/drawing/2014/main" id="{BFA6915C-2847-415A-A2F1-545BA8C8955B}"/>
              </a:ext>
            </a:extLst>
          </p:cNvPr>
          <p:cNvSpPr txBox="1"/>
          <p:nvPr/>
        </p:nvSpPr>
        <p:spPr>
          <a:xfrm>
            <a:off x="1128300" y="5758616"/>
            <a:ext cx="1933200" cy="29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dirty="0">
                <a:latin typeface="Poppins Medium"/>
                <a:ea typeface="Poppins Medium"/>
                <a:cs typeface="Poppins Medium"/>
                <a:sym typeface="Poppins Medium"/>
              </a:rPr>
              <a:t>FEB, 11th  | PARIS</a:t>
            </a:r>
            <a:endParaRPr sz="1600" dirty="0">
              <a:latin typeface="Poppins Medium"/>
              <a:ea typeface="Poppins Medium"/>
              <a:cs typeface="Poppins Medium"/>
              <a:sym typeface="Poppins Medium"/>
            </a:endParaRPr>
          </a:p>
        </p:txBody>
      </p:sp>
    </p:spTree>
    <p:extLst>
      <p:ext uri="{BB962C8B-B14F-4D97-AF65-F5344CB8AC3E}">
        <p14:creationId xmlns:p14="http://schemas.microsoft.com/office/powerpoint/2010/main" val="8141019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pic>
        <p:nvPicPr>
          <p:cNvPr id="8" name="Picture 7" descr="students looking into microscope">
            <a:extLst>
              <a:ext uri="{FF2B5EF4-FFF2-40B4-BE49-F238E27FC236}">
                <a16:creationId xmlns:a16="http://schemas.microsoft.com/office/drawing/2014/main" id="{082DAC18-E623-0546-920C-6676DF6BBA3F}"/>
              </a:ext>
            </a:extLst>
          </p:cNvPr>
          <p:cNvPicPr>
            <a:picLocks noChangeAspect="1"/>
          </p:cNvPicPr>
          <p:nvPr/>
        </p:nvPicPr>
        <p:blipFill rotWithShape="1">
          <a:blip r:embed="rId4" cstate="print">
            <a:duotone>
              <a:prstClr val="black"/>
              <a:schemeClr val="bg1">
                <a:tint val="45000"/>
                <a:satMod val="400000"/>
              </a:schemeClr>
            </a:duotone>
            <a:alphaModFix amt="25000"/>
            <a:extLst>
              <a:ext uri="{28A0092B-C50C-407E-A947-70E740481C1C}">
                <a14:useLocalDpi xmlns:a14="http://schemas.microsoft.com/office/drawing/2010/main"/>
              </a:ext>
            </a:extLst>
          </a:blip>
          <a:srcRect/>
          <a:stretch/>
        </p:blipFill>
        <p:spPr>
          <a:xfrm>
            <a:off x="20" y="10"/>
            <a:ext cx="12191980" cy="6857990"/>
          </a:xfrm>
          <a:prstGeom prst="rect">
            <a:avLst/>
          </a:prstGeom>
        </p:spPr>
      </p:pic>
      <p:sp>
        <p:nvSpPr>
          <p:cNvPr id="2" name="Title 1">
            <a:extLst>
              <a:ext uri="{FF2B5EF4-FFF2-40B4-BE49-F238E27FC236}">
                <a16:creationId xmlns:a16="http://schemas.microsoft.com/office/drawing/2014/main" id="{74080833-6B30-404E-B0FA-39D7DC4B1616}"/>
              </a:ext>
            </a:extLst>
          </p:cNvPr>
          <p:cNvSpPr>
            <a:spLocks noGrp="1"/>
          </p:cNvSpPr>
          <p:nvPr>
            <p:ph type="ctrTitle"/>
          </p:nvPr>
        </p:nvSpPr>
        <p:spPr>
          <a:xfrm>
            <a:off x="4245973" y="3956516"/>
            <a:ext cx="7285627" cy="1828801"/>
          </a:xfrm>
        </p:spPr>
        <p:txBody>
          <a:bodyPr rtlCol="0">
            <a:noAutofit/>
          </a:bodyPr>
          <a:lstStyle/>
          <a:p>
            <a:pPr algn="l" rtl="0"/>
            <a:r>
              <a:rPr lang="en-GB" sz="8000" b="1" dirty="0">
                <a:solidFill>
                  <a:schemeClr val="tx1"/>
                </a:solidFill>
              </a:rPr>
              <a:t>Questions ?</a:t>
            </a:r>
            <a:r>
              <a:rPr lang="en-GB" sz="8000" b="1" dirty="0"/>
              <a:t> </a:t>
            </a:r>
            <a:endParaRPr lang="en-GB" sz="8000" dirty="0">
              <a:solidFill>
                <a:schemeClr val="tx1"/>
              </a:solidFill>
            </a:endParaRPr>
          </a:p>
        </p:txBody>
      </p:sp>
      <p:sp>
        <p:nvSpPr>
          <p:cNvPr id="4" name="Subtitle 3">
            <a:extLst>
              <a:ext uri="{FF2B5EF4-FFF2-40B4-BE49-F238E27FC236}">
                <a16:creationId xmlns:a16="http://schemas.microsoft.com/office/drawing/2014/main" id="{D49C5163-C20C-4544-B7B1-4C17B8DBE161}"/>
              </a:ext>
            </a:extLst>
          </p:cNvPr>
          <p:cNvSpPr>
            <a:spLocks noGrp="1"/>
          </p:cNvSpPr>
          <p:nvPr>
            <p:ph type="subTitle" idx="1"/>
          </p:nvPr>
        </p:nvSpPr>
        <p:spPr>
          <a:xfrm>
            <a:off x="1243012" y="1257301"/>
            <a:ext cx="8676222" cy="1905000"/>
          </a:xfrm>
        </p:spPr>
        <p:txBody>
          <a:bodyPr rtlCol="0">
            <a:normAutofit/>
          </a:bodyPr>
          <a:lstStyle/>
          <a:p>
            <a:pPr algn="l"/>
            <a:r>
              <a:rPr lang="en-GB" sz="2800" b="1" dirty="0">
                <a:latin typeface="Poppins"/>
                <a:ea typeface="Poppins"/>
                <a:cs typeface="Poppins"/>
                <a:sym typeface="Poppins"/>
              </a:rPr>
              <a:t>Predict ratings of Sephora website products</a:t>
            </a:r>
          </a:p>
        </p:txBody>
      </p:sp>
      <p:sp>
        <p:nvSpPr>
          <p:cNvPr id="5" name="Google Shape;161;p29">
            <a:extLst>
              <a:ext uri="{FF2B5EF4-FFF2-40B4-BE49-F238E27FC236}">
                <a16:creationId xmlns:a16="http://schemas.microsoft.com/office/drawing/2014/main" id="{E201E9BB-5233-41BA-ACCD-5CD58591051B}"/>
              </a:ext>
            </a:extLst>
          </p:cNvPr>
          <p:cNvSpPr txBox="1"/>
          <p:nvPr/>
        </p:nvSpPr>
        <p:spPr>
          <a:xfrm>
            <a:off x="1260258" y="2145896"/>
            <a:ext cx="2925300" cy="494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GB" sz="2300" b="1" dirty="0">
                <a:latin typeface="Poppins"/>
                <a:ea typeface="Poppins"/>
                <a:cs typeface="Poppins"/>
                <a:sym typeface="Poppins"/>
              </a:rPr>
              <a:t>Ouykhy Quach</a:t>
            </a:r>
          </a:p>
        </p:txBody>
      </p:sp>
    </p:spTree>
    <p:extLst>
      <p:ext uri="{BB962C8B-B14F-4D97-AF65-F5344CB8AC3E}">
        <p14:creationId xmlns:p14="http://schemas.microsoft.com/office/powerpoint/2010/main" val="5380619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713BF4-D34B-48C6-A106-30827491C1C4}"/>
              </a:ext>
            </a:extLst>
          </p:cNvPr>
          <p:cNvSpPr>
            <a:spLocks noGrp="1"/>
          </p:cNvSpPr>
          <p:nvPr>
            <p:ph type="title"/>
          </p:nvPr>
        </p:nvSpPr>
        <p:spPr/>
        <p:txBody>
          <a:bodyPr/>
          <a:lstStyle/>
          <a:p>
            <a:r>
              <a:rPr lang="en-GB" b="1" dirty="0">
                <a:solidFill>
                  <a:schemeClr val="tx1"/>
                </a:solidFill>
                <a:latin typeface="Poppins" panose="00000500000000000000" pitchFamily="2" charset="0"/>
                <a:cs typeface="Poppins" panose="00000500000000000000" pitchFamily="2" charset="0"/>
              </a:rPr>
              <a:t>Business case</a:t>
            </a:r>
            <a:endParaRPr lang="en-GB" dirty="0">
              <a:latin typeface="Poppins" panose="00000500000000000000" pitchFamily="2" charset="0"/>
              <a:cs typeface="Poppins" panose="00000500000000000000" pitchFamily="2" charset="0"/>
            </a:endParaRPr>
          </a:p>
        </p:txBody>
      </p:sp>
      <p:graphicFrame>
        <p:nvGraphicFramePr>
          <p:cNvPr id="8" name="Content Placeholder 2">
            <a:extLst>
              <a:ext uri="{FF2B5EF4-FFF2-40B4-BE49-F238E27FC236}">
                <a16:creationId xmlns:a16="http://schemas.microsoft.com/office/drawing/2014/main" id="{80BCBD91-3890-4E46-898E-5A7880C6BECF}"/>
              </a:ext>
            </a:extLst>
          </p:cNvPr>
          <p:cNvGraphicFramePr>
            <a:graphicFrameLocks noGrp="1"/>
          </p:cNvGraphicFramePr>
          <p:nvPr>
            <p:ph sz="half" idx="1"/>
            <p:extLst>
              <p:ext uri="{D42A27DB-BD31-4B8C-83A1-F6EECF244321}">
                <p14:modId xmlns:p14="http://schemas.microsoft.com/office/powerpoint/2010/main" val="96280300"/>
              </p:ext>
            </p:extLst>
          </p:nvPr>
        </p:nvGraphicFramePr>
        <p:xfrm>
          <a:off x="1410945" y="1159996"/>
          <a:ext cx="3569428" cy="453800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Picture 4" descr="Graphical user interface, text&#10;&#10;Description automatically generated">
            <a:extLst>
              <a:ext uri="{FF2B5EF4-FFF2-40B4-BE49-F238E27FC236}">
                <a16:creationId xmlns:a16="http://schemas.microsoft.com/office/drawing/2014/main" id="{20DE7BC2-ADB4-4458-9AA9-8F9429FD99C8}"/>
              </a:ext>
            </a:extLst>
          </p:cNvPr>
          <p:cNvPicPr>
            <a:picLocks noChangeAspect="1"/>
          </p:cNvPicPr>
          <p:nvPr/>
        </p:nvPicPr>
        <p:blipFill>
          <a:blip r:embed="rId7">
            <a:alphaModFix amt="70000"/>
          </a:blip>
          <a:stretch>
            <a:fillRect/>
          </a:stretch>
        </p:blipFill>
        <p:spPr>
          <a:xfrm>
            <a:off x="5477523" y="2129878"/>
            <a:ext cx="5819591" cy="2778854"/>
          </a:xfrm>
          <a:prstGeom prst="rect">
            <a:avLst/>
          </a:prstGeom>
          <a:no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pic>
      <p:pic>
        <p:nvPicPr>
          <p:cNvPr id="6" name="Picture 5">
            <a:extLst>
              <a:ext uri="{FF2B5EF4-FFF2-40B4-BE49-F238E27FC236}">
                <a16:creationId xmlns:a16="http://schemas.microsoft.com/office/drawing/2014/main" id="{5F2F04B1-9E03-4215-AF69-3994D4A411A8}"/>
              </a:ext>
            </a:extLst>
          </p:cNvPr>
          <p:cNvPicPr>
            <a:picLocks noChangeAspect="1"/>
          </p:cNvPicPr>
          <p:nvPr/>
        </p:nvPicPr>
        <p:blipFill>
          <a:blip r:embed="rId8"/>
          <a:stretch>
            <a:fillRect/>
          </a:stretch>
        </p:blipFill>
        <p:spPr>
          <a:xfrm>
            <a:off x="7576201" y="3138500"/>
            <a:ext cx="1095528" cy="342948"/>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pic>
    </p:spTree>
    <p:extLst>
      <p:ext uri="{BB962C8B-B14F-4D97-AF65-F5344CB8AC3E}">
        <p14:creationId xmlns:p14="http://schemas.microsoft.com/office/powerpoint/2010/main" val="25941100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BF724DDD-9549-42C8-B02A-6ACB3449DC3C}"/>
              </a:ext>
            </a:extLst>
          </p:cNvPr>
          <p:cNvSpPr>
            <a:spLocks noGrp="1"/>
          </p:cNvSpPr>
          <p:nvPr>
            <p:ph type="title"/>
          </p:nvPr>
        </p:nvSpPr>
        <p:spPr>
          <a:xfrm>
            <a:off x="913795" y="609600"/>
            <a:ext cx="10353762" cy="970450"/>
          </a:xfrm>
        </p:spPr>
        <p:txBody>
          <a:bodyPr vert="horz" lIns="91440" tIns="45720" rIns="91440" bIns="45720" rtlCol="0" anchor="ctr">
            <a:normAutofit/>
          </a:bodyPr>
          <a:lstStyle/>
          <a:p>
            <a:r>
              <a:rPr lang="en-US" b="1" dirty="0">
                <a:solidFill>
                  <a:schemeClr val="tx1"/>
                </a:solidFill>
                <a:latin typeface="Poppins" panose="00000500000000000000" pitchFamily="2" charset="0"/>
                <a:cs typeface="Poppins" panose="00000500000000000000" pitchFamily="2" charset="0"/>
                <a:sym typeface="Poppins"/>
              </a:rPr>
              <a:t>Plan</a:t>
            </a:r>
            <a:endParaRPr lang="en-US" b="1" dirty="0">
              <a:solidFill>
                <a:schemeClr val="tx1"/>
              </a:solidFill>
              <a:latin typeface="Poppins" panose="00000500000000000000" pitchFamily="2" charset="0"/>
              <a:cs typeface="Poppins" panose="00000500000000000000" pitchFamily="2" charset="0"/>
            </a:endParaRPr>
          </a:p>
        </p:txBody>
      </p:sp>
      <p:graphicFrame>
        <p:nvGraphicFramePr>
          <p:cNvPr id="25" name="Content Placeholder 16">
            <a:extLst>
              <a:ext uri="{FF2B5EF4-FFF2-40B4-BE49-F238E27FC236}">
                <a16:creationId xmlns:a16="http://schemas.microsoft.com/office/drawing/2014/main" id="{364CA4CA-5460-41F3-AD32-DDEA78CBC507}"/>
              </a:ext>
            </a:extLst>
          </p:cNvPr>
          <p:cNvGraphicFramePr>
            <a:graphicFrameLocks noGrp="1"/>
          </p:cNvGraphicFramePr>
          <p:nvPr>
            <p:ph sz="half" idx="1"/>
            <p:extLst>
              <p:ext uri="{D42A27DB-BD31-4B8C-83A1-F6EECF244321}">
                <p14:modId xmlns:p14="http://schemas.microsoft.com/office/powerpoint/2010/main" val="351075374"/>
              </p:ext>
            </p:extLst>
          </p:nvPr>
        </p:nvGraphicFramePr>
        <p:xfrm>
          <a:off x="914400" y="1731963"/>
          <a:ext cx="10353675" cy="40592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1553565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BF724DDD-9549-42C8-B02A-6ACB3449DC3C}"/>
              </a:ext>
            </a:extLst>
          </p:cNvPr>
          <p:cNvSpPr>
            <a:spLocks noGrp="1"/>
          </p:cNvSpPr>
          <p:nvPr>
            <p:ph type="title"/>
          </p:nvPr>
        </p:nvSpPr>
        <p:spPr/>
        <p:txBody>
          <a:bodyPr/>
          <a:lstStyle/>
          <a:p>
            <a:pPr algn="l"/>
            <a:r>
              <a:rPr lang="en-GB" sz="4000" b="1" dirty="0">
                <a:solidFill>
                  <a:schemeClr val="tx1"/>
                </a:solidFill>
                <a:latin typeface="Poppins"/>
                <a:ea typeface="Poppins"/>
                <a:cs typeface="Poppins"/>
                <a:sym typeface="Poppins"/>
              </a:rPr>
              <a:t>Data description</a:t>
            </a:r>
            <a:endParaRPr lang="en-GB" dirty="0">
              <a:solidFill>
                <a:schemeClr val="tx1"/>
              </a:solidFill>
            </a:endParaRPr>
          </a:p>
        </p:txBody>
      </p:sp>
      <p:sp>
        <p:nvSpPr>
          <p:cNvPr id="17" name="Content Placeholder 16">
            <a:extLst>
              <a:ext uri="{FF2B5EF4-FFF2-40B4-BE49-F238E27FC236}">
                <a16:creationId xmlns:a16="http://schemas.microsoft.com/office/drawing/2014/main" id="{C9EFC526-23F0-443B-A082-99310CC8EC14}"/>
              </a:ext>
            </a:extLst>
          </p:cNvPr>
          <p:cNvSpPr>
            <a:spLocks noGrp="1"/>
          </p:cNvSpPr>
          <p:nvPr>
            <p:ph sz="half" idx="1"/>
          </p:nvPr>
        </p:nvSpPr>
        <p:spPr>
          <a:xfrm>
            <a:off x="913796" y="1732449"/>
            <a:ext cx="4659102" cy="4058750"/>
          </a:xfrm>
        </p:spPr>
        <p:txBody>
          <a:bodyPr/>
          <a:lstStyle/>
          <a:p>
            <a:pPr marL="0" marR="0" lvl="0" indent="0" algn="l" defTabSz="914400" rtl="0" eaLnBrk="1" fontAlgn="auto" latinLnBrk="0" hangingPunct="1">
              <a:lnSpc>
                <a:spcPct val="115000"/>
              </a:lnSpc>
              <a:spcBef>
                <a:spcPts val="0"/>
              </a:spcBef>
              <a:spcAft>
                <a:spcPts val="0"/>
              </a:spcAft>
              <a:buClr>
                <a:srgbClr val="595959"/>
              </a:buClr>
              <a:buSzPts val="1400"/>
              <a:buFont typeface="Arial"/>
              <a:buNone/>
              <a:tabLst/>
              <a:defRPr/>
            </a:pPr>
            <a:r>
              <a:rPr kumimoji="0" lang="en-GB" sz="1400" b="0" i="0" u="none" strike="noStrike" kern="0" cap="none" spc="0" normalizeH="0" baseline="0" noProof="0" dirty="0">
                <a:ln>
                  <a:noFill/>
                </a:ln>
                <a:solidFill>
                  <a:schemeClr val="tx1"/>
                </a:solidFill>
                <a:effectLst/>
                <a:uLnTx/>
                <a:uFillTx/>
                <a:latin typeface="Poppins" panose="00000500000000000000" pitchFamily="2" charset="0"/>
                <a:cs typeface="Poppins" panose="00000500000000000000" pitchFamily="2" charset="0"/>
                <a:sym typeface="Poppins"/>
              </a:rPr>
              <a:t>	Dataset scrapped from </a:t>
            </a:r>
            <a:r>
              <a:rPr lang="en-GB" sz="1400" kern="0" dirty="0">
                <a:ln>
                  <a:noFill/>
                </a:ln>
                <a:solidFill>
                  <a:schemeClr val="tx1"/>
                </a:solidFill>
                <a:effectLst/>
                <a:latin typeface="Poppins" panose="00000500000000000000" pitchFamily="2" charset="0"/>
                <a:cs typeface="Poppins" panose="00000500000000000000" pitchFamily="2" charset="0"/>
                <a:sym typeface="Poppins"/>
              </a:rPr>
              <a:t>Sephora 	website </a:t>
            </a:r>
            <a:r>
              <a:rPr kumimoji="0" lang="en-GB" sz="1400" b="0" i="0" u="none" strike="noStrike" kern="0" cap="none" spc="0" normalizeH="0" baseline="0" noProof="0" dirty="0">
                <a:ln>
                  <a:noFill/>
                </a:ln>
                <a:solidFill>
                  <a:schemeClr val="tx1"/>
                </a:solidFill>
                <a:effectLst/>
                <a:uLnTx/>
                <a:uFillTx/>
                <a:latin typeface="Poppins" panose="00000500000000000000" pitchFamily="2" charset="0"/>
                <a:cs typeface="Poppins" panose="00000500000000000000" pitchFamily="2" charset="0"/>
                <a:sym typeface="Poppins"/>
              </a:rPr>
              <a:t>from April 2020 </a:t>
            </a:r>
          </a:p>
          <a:p>
            <a:pPr marL="0" marR="0" lvl="0" indent="0" algn="l" defTabSz="914400" rtl="0" eaLnBrk="1" fontAlgn="auto" latinLnBrk="0" hangingPunct="1">
              <a:lnSpc>
                <a:spcPct val="115000"/>
              </a:lnSpc>
              <a:spcBef>
                <a:spcPts val="0"/>
              </a:spcBef>
              <a:spcAft>
                <a:spcPts val="0"/>
              </a:spcAft>
              <a:buClr>
                <a:srgbClr val="595959"/>
              </a:buClr>
              <a:buSzPts val="1400"/>
              <a:buFont typeface="Arial"/>
              <a:buNone/>
              <a:tabLst/>
              <a:defRPr/>
            </a:pPr>
            <a:r>
              <a:rPr lang="en-GB" sz="1400" kern="0" dirty="0">
                <a:ln>
                  <a:noFill/>
                </a:ln>
                <a:solidFill>
                  <a:schemeClr val="tx1"/>
                </a:solidFill>
                <a:effectLst/>
                <a:latin typeface="Poppins" panose="00000500000000000000" pitchFamily="2" charset="0"/>
                <a:cs typeface="Poppins" panose="00000500000000000000" pitchFamily="2" charset="0"/>
                <a:sym typeface="Poppins"/>
              </a:rPr>
              <a:t>	</a:t>
            </a:r>
            <a:r>
              <a:rPr kumimoji="0" lang="en-GB" sz="1400" b="0" i="0" u="none" strike="noStrike" kern="0" cap="none" spc="0" normalizeH="0" baseline="0" noProof="0" dirty="0">
                <a:ln>
                  <a:noFill/>
                </a:ln>
                <a:solidFill>
                  <a:schemeClr val="tx1"/>
                </a:solidFill>
                <a:effectLst/>
                <a:uLnTx/>
                <a:uFillTx/>
                <a:latin typeface="Poppins" panose="00000500000000000000" pitchFamily="2" charset="0"/>
                <a:cs typeface="Poppins" panose="00000500000000000000" pitchFamily="2" charset="0"/>
                <a:sym typeface="Poppins"/>
              </a:rPr>
              <a:t>available on Kaggle</a:t>
            </a:r>
          </a:p>
          <a:p>
            <a:pPr marL="0" marR="0" lvl="0" indent="0" algn="l" defTabSz="914400" rtl="0" eaLnBrk="1" fontAlgn="auto" latinLnBrk="0" hangingPunct="1">
              <a:lnSpc>
                <a:spcPct val="115000"/>
              </a:lnSpc>
              <a:spcBef>
                <a:spcPts val="0"/>
              </a:spcBef>
              <a:spcAft>
                <a:spcPts val="0"/>
              </a:spcAft>
              <a:buClr>
                <a:srgbClr val="595959"/>
              </a:buClr>
              <a:buSzPts val="1400"/>
              <a:buFont typeface="Arial"/>
              <a:buNone/>
              <a:tabLst/>
              <a:defRPr/>
            </a:pPr>
            <a:endParaRPr kumimoji="0" lang="en-GB" sz="1400" b="0" i="0" u="none" strike="noStrike" kern="0" cap="none" spc="0" normalizeH="0" baseline="0" noProof="0" dirty="0">
              <a:ln>
                <a:noFill/>
              </a:ln>
              <a:solidFill>
                <a:schemeClr val="tx1"/>
              </a:solidFill>
              <a:effectLst/>
              <a:uLnTx/>
              <a:uFillTx/>
              <a:latin typeface="Poppins" panose="00000500000000000000" pitchFamily="2" charset="0"/>
              <a:cs typeface="Poppins" panose="00000500000000000000" pitchFamily="2" charset="0"/>
              <a:sym typeface="Poppins"/>
            </a:endParaRPr>
          </a:p>
          <a:p>
            <a:pPr marL="0" marR="0" lvl="0" indent="0" algn="l" defTabSz="914400" rtl="0" eaLnBrk="1" fontAlgn="auto" latinLnBrk="0" hangingPunct="1">
              <a:lnSpc>
                <a:spcPct val="115000"/>
              </a:lnSpc>
              <a:spcBef>
                <a:spcPts val="0"/>
              </a:spcBef>
              <a:spcAft>
                <a:spcPts val="0"/>
              </a:spcAft>
              <a:buClr>
                <a:srgbClr val="595959"/>
              </a:buClr>
              <a:buSzPts val="1400"/>
              <a:buFont typeface="Arial"/>
              <a:buNone/>
              <a:tabLst/>
              <a:defRPr/>
            </a:pPr>
            <a:endParaRPr kumimoji="0" lang="en-GB" sz="1400" b="0" i="0" u="none" strike="noStrike" kern="0" cap="none" spc="0" normalizeH="0" baseline="0" noProof="0" dirty="0">
              <a:ln>
                <a:noFill/>
              </a:ln>
              <a:solidFill>
                <a:schemeClr val="tx1"/>
              </a:solidFill>
              <a:effectLst/>
              <a:uLnTx/>
              <a:uFillTx/>
              <a:latin typeface="Poppins" panose="00000500000000000000" pitchFamily="2" charset="0"/>
              <a:cs typeface="Poppins" panose="00000500000000000000" pitchFamily="2" charset="0"/>
              <a:sym typeface="Poppins"/>
            </a:endParaRPr>
          </a:p>
          <a:p>
            <a:pPr marL="0" marR="0" lvl="0" indent="0" algn="l" defTabSz="914400" rtl="0" eaLnBrk="1" fontAlgn="auto" latinLnBrk="0" hangingPunct="1">
              <a:lnSpc>
                <a:spcPct val="115000"/>
              </a:lnSpc>
              <a:spcBef>
                <a:spcPts val="0"/>
              </a:spcBef>
              <a:spcAft>
                <a:spcPts val="0"/>
              </a:spcAft>
              <a:buClr>
                <a:srgbClr val="595959"/>
              </a:buClr>
              <a:buSzPts val="1400"/>
              <a:buFont typeface="Arial"/>
              <a:buNone/>
              <a:tabLst/>
              <a:defRPr/>
            </a:pPr>
            <a:endParaRPr kumimoji="0" lang="en-GB" sz="1400" b="0" i="0" u="none" strike="noStrike" kern="0" cap="none" spc="0" normalizeH="0" baseline="0" noProof="0" dirty="0">
              <a:ln>
                <a:noFill/>
              </a:ln>
              <a:solidFill>
                <a:schemeClr val="tx1"/>
              </a:solidFill>
              <a:effectLst/>
              <a:uLnTx/>
              <a:uFillTx/>
              <a:latin typeface="Poppins" panose="00000500000000000000" pitchFamily="2" charset="0"/>
              <a:cs typeface="Poppins" panose="00000500000000000000" pitchFamily="2" charset="0"/>
              <a:sym typeface="Poppins"/>
            </a:endParaRPr>
          </a:p>
          <a:p>
            <a:pPr marL="0" marR="0" lvl="0" indent="0" algn="l" defTabSz="914400" rtl="0" eaLnBrk="1" fontAlgn="auto" latinLnBrk="0" hangingPunct="1">
              <a:lnSpc>
                <a:spcPct val="115000"/>
              </a:lnSpc>
              <a:spcBef>
                <a:spcPts val="0"/>
              </a:spcBef>
              <a:spcAft>
                <a:spcPts val="0"/>
              </a:spcAft>
              <a:buClr>
                <a:srgbClr val="595959"/>
              </a:buClr>
              <a:buSzPts val="1400"/>
              <a:buFont typeface="Arial"/>
              <a:buNone/>
              <a:tabLst/>
              <a:defRPr/>
            </a:pPr>
            <a:r>
              <a:rPr lang="en-GB" sz="1400" kern="0" dirty="0">
                <a:ln>
                  <a:noFill/>
                </a:ln>
                <a:solidFill>
                  <a:schemeClr val="tx1"/>
                </a:solidFill>
                <a:effectLst/>
                <a:latin typeface="Poppins" panose="00000500000000000000" pitchFamily="2" charset="0"/>
                <a:cs typeface="Poppins" panose="00000500000000000000" pitchFamily="2" charset="0"/>
                <a:sym typeface="Poppins"/>
              </a:rPr>
              <a:t>	</a:t>
            </a:r>
            <a:r>
              <a:rPr kumimoji="0" lang="en-GB" sz="1400" b="0" i="0" u="none" strike="noStrike" kern="0" cap="none" spc="0" normalizeH="0" baseline="0" noProof="0" dirty="0">
                <a:ln>
                  <a:noFill/>
                </a:ln>
                <a:solidFill>
                  <a:schemeClr val="tx1"/>
                </a:solidFill>
                <a:effectLst/>
                <a:uLnTx/>
                <a:uFillTx/>
                <a:latin typeface="Poppins" panose="00000500000000000000" pitchFamily="2" charset="0"/>
                <a:cs typeface="Poppins" panose="00000500000000000000" pitchFamily="2" charset="0"/>
                <a:sym typeface="Poppins"/>
              </a:rPr>
              <a:t> Shape: 21 columns and &gt; 9000 rows </a:t>
            </a:r>
          </a:p>
          <a:p>
            <a:pPr marL="0" marR="0" lvl="0" indent="0" algn="l" defTabSz="914400" rtl="0" eaLnBrk="1" fontAlgn="auto" latinLnBrk="0" hangingPunct="1">
              <a:lnSpc>
                <a:spcPct val="115000"/>
              </a:lnSpc>
              <a:spcBef>
                <a:spcPts val="0"/>
              </a:spcBef>
              <a:spcAft>
                <a:spcPts val="0"/>
              </a:spcAft>
              <a:buClr>
                <a:srgbClr val="595959"/>
              </a:buClr>
              <a:buSzPts val="1400"/>
              <a:buFont typeface="Arial"/>
              <a:buNone/>
              <a:tabLst/>
              <a:defRPr/>
            </a:pPr>
            <a:endParaRPr lang="en-GB" sz="1400" kern="0" dirty="0">
              <a:ln>
                <a:noFill/>
              </a:ln>
              <a:solidFill>
                <a:schemeClr val="tx1"/>
              </a:solidFill>
              <a:effectLst/>
              <a:latin typeface="Poppins" panose="00000500000000000000" pitchFamily="2" charset="0"/>
              <a:cs typeface="Poppins" panose="00000500000000000000" pitchFamily="2" charset="0"/>
              <a:sym typeface="Poppins"/>
            </a:endParaRPr>
          </a:p>
          <a:p>
            <a:pPr marL="0" marR="0" lvl="0" indent="0" algn="l" defTabSz="914400" rtl="0" eaLnBrk="1" fontAlgn="auto" latinLnBrk="0" hangingPunct="1">
              <a:lnSpc>
                <a:spcPct val="115000"/>
              </a:lnSpc>
              <a:spcBef>
                <a:spcPts val="0"/>
              </a:spcBef>
              <a:spcAft>
                <a:spcPts val="0"/>
              </a:spcAft>
              <a:buClr>
                <a:srgbClr val="595959"/>
              </a:buClr>
              <a:buSzPts val="1400"/>
              <a:buFont typeface="Arial"/>
              <a:buNone/>
              <a:tabLst/>
              <a:defRPr/>
            </a:pPr>
            <a:endParaRPr kumimoji="0" lang="en-GB" sz="1400" b="0" i="0" u="none" strike="noStrike" kern="0" cap="none" spc="0" normalizeH="0" baseline="0" noProof="0" dirty="0">
              <a:ln>
                <a:noFill/>
              </a:ln>
              <a:solidFill>
                <a:schemeClr val="tx1"/>
              </a:solidFill>
              <a:effectLst/>
              <a:uLnTx/>
              <a:uFillTx/>
              <a:latin typeface="Poppins" panose="00000500000000000000" pitchFamily="2" charset="0"/>
              <a:cs typeface="Poppins" panose="00000500000000000000" pitchFamily="2" charset="0"/>
              <a:sym typeface="Poppins"/>
            </a:endParaRPr>
          </a:p>
          <a:p>
            <a:pPr marL="0" marR="0" lvl="0" indent="0" algn="l" defTabSz="914400" rtl="0" eaLnBrk="1" fontAlgn="auto" latinLnBrk="0" hangingPunct="1">
              <a:lnSpc>
                <a:spcPct val="115000"/>
              </a:lnSpc>
              <a:spcBef>
                <a:spcPts val="0"/>
              </a:spcBef>
              <a:spcAft>
                <a:spcPts val="0"/>
              </a:spcAft>
              <a:buClr>
                <a:srgbClr val="595959"/>
              </a:buClr>
              <a:buSzPts val="1400"/>
              <a:buFont typeface="Arial"/>
              <a:buNone/>
              <a:tabLst/>
              <a:defRPr/>
            </a:pPr>
            <a:endParaRPr lang="en-GB" sz="1400" kern="0" dirty="0">
              <a:ln>
                <a:noFill/>
              </a:ln>
              <a:solidFill>
                <a:schemeClr val="tx1"/>
              </a:solidFill>
              <a:effectLst/>
              <a:latin typeface="Poppins" panose="00000500000000000000" pitchFamily="2" charset="0"/>
              <a:cs typeface="Poppins" panose="00000500000000000000" pitchFamily="2" charset="0"/>
              <a:sym typeface="Poppins"/>
            </a:endParaRPr>
          </a:p>
          <a:p>
            <a:pPr marL="0" marR="0" lvl="0" indent="0" algn="l" defTabSz="914400" rtl="0" eaLnBrk="1" fontAlgn="auto" latinLnBrk="0" hangingPunct="1">
              <a:lnSpc>
                <a:spcPct val="115000"/>
              </a:lnSpc>
              <a:spcBef>
                <a:spcPts val="0"/>
              </a:spcBef>
              <a:spcAft>
                <a:spcPts val="0"/>
              </a:spcAft>
              <a:buClr>
                <a:srgbClr val="595959"/>
              </a:buClr>
              <a:buSzPts val="1400"/>
              <a:buFont typeface="Arial"/>
              <a:buNone/>
              <a:tabLst/>
              <a:defRPr/>
            </a:pPr>
            <a:r>
              <a:rPr kumimoji="0" lang="en-GB" sz="1400" b="0" i="0" u="none" strike="noStrike" kern="0" cap="none" spc="0" normalizeH="0" baseline="0" noProof="0" dirty="0">
                <a:ln>
                  <a:noFill/>
                </a:ln>
                <a:solidFill>
                  <a:schemeClr val="tx1"/>
                </a:solidFill>
                <a:effectLst/>
                <a:uLnTx/>
                <a:uFillTx/>
                <a:latin typeface="Poppins" panose="00000500000000000000" pitchFamily="2" charset="0"/>
                <a:cs typeface="Poppins" panose="00000500000000000000" pitchFamily="2" charset="0"/>
                <a:sym typeface="Poppins"/>
              </a:rPr>
              <a:t>	Mix of categorical (14) </a:t>
            </a:r>
          </a:p>
          <a:p>
            <a:pPr marL="0" marR="0" lvl="0" indent="0" algn="l" defTabSz="914400" rtl="0" eaLnBrk="1" fontAlgn="auto" latinLnBrk="0" hangingPunct="1">
              <a:lnSpc>
                <a:spcPct val="115000"/>
              </a:lnSpc>
              <a:spcBef>
                <a:spcPts val="0"/>
              </a:spcBef>
              <a:spcAft>
                <a:spcPts val="0"/>
              </a:spcAft>
              <a:buClr>
                <a:srgbClr val="595959"/>
              </a:buClr>
              <a:buSzPts val="1400"/>
              <a:buFont typeface="Arial"/>
              <a:buNone/>
              <a:tabLst/>
              <a:defRPr/>
            </a:pPr>
            <a:r>
              <a:rPr lang="en-GB" sz="1400" kern="0" dirty="0">
                <a:ln>
                  <a:noFill/>
                </a:ln>
                <a:solidFill>
                  <a:schemeClr val="tx1"/>
                </a:solidFill>
                <a:effectLst/>
                <a:latin typeface="Poppins" panose="00000500000000000000" pitchFamily="2" charset="0"/>
                <a:cs typeface="Poppins" panose="00000500000000000000" pitchFamily="2" charset="0"/>
                <a:sym typeface="Poppins"/>
              </a:rPr>
              <a:t>	</a:t>
            </a:r>
            <a:r>
              <a:rPr kumimoji="0" lang="en-GB" sz="1400" b="0" i="0" u="none" strike="noStrike" kern="0" cap="none" spc="0" normalizeH="0" baseline="0" noProof="0" dirty="0">
                <a:ln>
                  <a:noFill/>
                </a:ln>
                <a:solidFill>
                  <a:schemeClr val="tx1"/>
                </a:solidFill>
                <a:effectLst/>
                <a:uLnTx/>
                <a:uFillTx/>
                <a:latin typeface="Poppins" panose="00000500000000000000" pitchFamily="2" charset="0"/>
                <a:cs typeface="Poppins" panose="00000500000000000000" pitchFamily="2" charset="0"/>
                <a:sym typeface="Poppins"/>
              </a:rPr>
              <a:t>and numeric data (7)</a:t>
            </a:r>
            <a:endParaRPr lang="en-GB" sz="1400" kern="0" dirty="0">
              <a:ln>
                <a:noFill/>
              </a:ln>
              <a:solidFill>
                <a:schemeClr val="tx1"/>
              </a:solidFill>
              <a:effectLst/>
              <a:latin typeface="Poppins" panose="00000500000000000000" pitchFamily="2" charset="0"/>
              <a:cs typeface="Poppins" panose="00000500000000000000" pitchFamily="2" charset="0"/>
              <a:sym typeface="Poppins"/>
            </a:endParaRPr>
          </a:p>
          <a:p>
            <a:pPr marL="0" indent="0" defTabSz="914400">
              <a:lnSpc>
                <a:spcPct val="115000"/>
              </a:lnSpc>
              <a:spcBef>
                <a:spcPts val="0"/>
              </a:spcBef>
              <a:spcAft>
                <a:spcPts val="0"/>
              </a:spcAft>
              <a:buClr>
                <a:srgbClr val="595959"/>
              </a:buClr>
              <a:buSzPts val="1400"/>
              <a:buNone/>
              <a:defRPr/>
            </a:pPr>
            <a:endParaRPr lang="en-GB" sz="1400" kern="0" dirty="0">
              <a:ln>
                <a:noFill/>
              </a:ln>
              <a:solidFill>
                <a:schemeClr val="tx1"/>
              </a:solidFill>
              <a:effectLst/>
              <a:latin typeface="Poppins" panose="00000500000000000000" pitchFamily="2" charset="0"/>
              <a:cs typeface="Poppins" panose="00000500000000000000" pitchFamily="2" charset="0"/>
              <a:sym typeface="Poppins"/>
            </a:endParaRPr>
          </a:p>
          <a:p>
            <a:pPr marL="0" indent="0" defTabSz="914400">
              <a:lnSpc>
                <a:spcPct val="115000"/>
              </a:lnSpc>
              <a:spcBef>
                <a:spcPts val="0"/>
              </a:spcBef>
              <a:spcAft>
                <a:spcPts val="0"/>
              </a:spcAft>
              <a:buClr>
                <a:srgbClr val="595959"/>
              </a:buClr>
              <a:buSzPts val="1400"/>
              <a:buNone/>
              <a:defRPr/>
            </a:pPr>
            <a:endParaRPr kumimoji="0" lang="en-GB" sz="1400" b="0" i="0" u="none" strike="noStrike" kern="0" cap="none" spc="0" normalizeH="0" baseline="0" noProof="0" dirty="0">
              <a:ln>
                <a:noFill/>
              </a:ln>
              <a:solidFill>
                <a:schemeClr val="tx1"/>
              </a:solidFill>
              <a:effectLst/>
              <a:uLnTx/>
              <a:uFillTx/>
              <a:latin typeface="Poppins" panose="00000500000000000000" pitchFamily="2" charset="0"/>
              <a:cs typeface="Poppins" panose="00000500000000000000" pitchFamily="2" charset="0"/>
              <a:sym typeface="Poppins"/>
            </a:endParaRPr>
          </a:p>
          <a:p>
            <a:pPr marL="0" indent="0" defTabSz="914400">
              <a:lnSpc>
                <a:spcPct val="115000"/>
              </a:lnSpc>
              <a:spcBef>
                <a:spcPts val="0"/>
              </a:spcBef>
              <a:spcAft>
                <a:spcPts val="0"/>
              </a:spcAft>
              <a:buClr>
                <a:srgbClr val="595959"/>
              </a:buClr>
              <a:buSzPts val="1400"/>
              <a:buNone/>
              <a:defRPr/>
            </a:pPr>
            <a:endParaRPr lang="en-GB" sz="1400" kern="0" dirty="0">
              <a:ln>
                <a:noFill/>
              </a:ln>
              <a:solidFill>
                <a:schemeClr val="tx1"/>
              </a:solidFill>
              <a:effectLst/>
              <a:latin typeface="Poppins" panose="00000500000000000000" pitchFamily="2" charset="0"/>
              <a:cs typeface="Poppins" panose="00000500000000000000" pitchFamily="2" charset="0"/>
              <a:sym typeface="Poppins"/>
            </a:endParaRPr>
          </a:p>
          <a:p>
            <a:pPr marL="0" indent="0" defTabSz="914400">
              <a:lnSpc>
                <a:spcPct val="115000"/>
              </a:lnSpc>
              <a:spcBef>
                <a:spcPts val="0"/>
              </a:spcBef>
              <a:spcAft>
                <a:spcPts val="0"/>
              </a:spcAft>
              <a:buClr>
                <a:srgbClr val="595959"/>
              </a:buClr>
              <a:buSzPts val="1400"/>
              <a:buNone/>
              <a:defRPr/>
            </a:pPr>
            <a:r>
              <a:rPr kumimoji="0" lang="en-GB" sz="1400" b="0" i="0" u="none" strike="noStrike" kern="0" cap="none" spc="0" normalizeH="0" baseline="0" noProof="0" dirty="0">
                <a:ln>
                  <a:noFill/>
                </a:ln>
                <a:solidFill>
                  <a:schemeClr val="tx1"/>
                </a:solidFill>
                <a:effectLst/>
                <a:uLnTx/>
                <a:uFillTx/>
                <a:latin typeface="Poppins" panose="00000500000000000000" pitchFamily="2" charset="0"/>
                <a:cs typeface="Poppins" panose="00000500000000000000" pitchFamily="2" charset="0"/>
                <a:sym typeface="Poppins"/>
              </a:rPr>
              <a:t>	</a:t>
            </a:r>
          </a:p>
        </p:txBody>
      </p:sp>
      <p:pic>
        <p:nvPicPr>
          <p:cNvPr id="3" name="Content Placeholder 2" descr="Alterations &amp; Tailoring with solid fill">
            <a:extLst>
              <a:ext uri="{FF2B5EF4-FFF2-40B4-BE49-F238E27FC236}">
                <a16:creationId xmlns:a16="http://schemas.microsoft.com/office/drawing/2014/main" id="{EA6C150D-AB79-48E8-B2DB-0F304CDDA7AA}"/>
              </a:ext>
            </a:extLst>
          </p:cNvPr>
          <p:cNvPicPr>
            <a:picLocks noGrp="1" noChangeAspect="1"/>
          </p:cNvPicPr>
          <p:nvPr>
            <p:ph sz="half" idx="2"/>
          </p:nvPr>
        </p:nvPicPr>
        <p:blipFill>
          <a:blip r:embed="rId2">
            <a:extLst>
              <a:ext uri="{96DAC541-7B7A-43D3-8B79-37D633B846F1}">
                <asvg:svgBlip xmlns:asvg="http://schemas.microsoft.com/office/drawing/2016/SVG/main" r:embed="rId3"/>
              </a:ext>
            </a:extLst>
          </a:blip>
          <a:stretch>
            <a:fillRect/>
          </a:stretch>
        </p:blipFill>
        <p:spPr>
          <a:xfrm>
            <a:off x="1191662" y="2905396"/>
            <a:ext cx="432000" cy="432000"/>
          </a:xfrm>
        </p:spPr>
      </p:pic>
      <p:sp>
        <p:nvSpPr>
          <p:cNvPr id="7" name="Content Placeholder 16">
            <a:extLst>
              <a:ext uri="{FF2B5EF4-FFF2-40B4-BE49-F238E27FC236}">
                <a16:creationId xmlns:a16="http://schemas.microsoft.com/office/drawing/2014/main" id="{66263283-4B9A-4ABB-9DF9-8D0F58B73100}"/>
              </a:ext>
            </a:extLst>
          </p:cNvPr>
          <p:cNvSpPr txBox="1">
            <a:spLocks/>
          </p:cNvSpPr>
          <p:nvPr/>
        </p:nvSpPr>
        <p:spPr>
          <a:xfrm>
            <a:off x="6342530" y="1732206"/>
            <a:ext cx="5060497" cy="4058750"/>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0" indent="0" defTabSz="914400">
              <a:lnSpc>
                <a:spcPct val="115000"/>
              </a:lnSpc>
              <a:spcBef>
                <a:spcPts val="0"/>
              </a:spcBef>
              <a:spcAft>
                <a:spcPts val="0"/>
              </a:spcAft>
              <a:buClr>
                <a:srgbClr val="595959"/>
              </a:buClr>
              <a:buSzPts val="1400"/>
              <a:buFont typeface="Arial"/>
              <a:buNone/>
              <a:defRPr/>
            </a:pPr>
            <a:r>
              <a:rPr lang="en-GB" sz="1400" kern="0" dirty="0">
                <a:ln>
                  <a:noFill/>
                </a:ln>
                <a:solidFill>
                  <a:schemeClr val="tx1"/>
                </a:solidFill>
                <a:effectLst/>
                <a:latin typeface="Poppins" panose="00000500000000000000" pitchFamily="2" charset="0"/>
                <a:cs typeface="Poppins" panose="00000500000000000000" pitchFamily="2" charset="0"/>
                <a:sym typeface="Poppins"/>
              </a:rPr>
              <a:t>Products info include</a:t>
            </a:r>
          </a:p>
          <a:p>
            <a:pPr marL="285750" indent="-285750" defTabSz="914400">
              <a:lnSpc>
                <a:spcPct val="115000"/>
              </a:lnSpc>
              <a:spcBef>
                <a:spcPts val="0"/>
              </a:spcBef>
              <a:spcAft>
                <a:spcPts val="0"/>
              </a:spcAft>
              <a:buClr>
                <a:srgbClr val="595959"/>
              </a:buClr>
              <a:buSzPts val="1400"/>
              <a:defRPr/>
            </a:pPr>
            <a:r>
              <a:rPr lang="en-GB" sz="1400" kern="0" dirty="0">
                <a:ln>
                  <a:noFill/>
                </a:ln>
                <a:solidFill>
                  <a:schemeClr val="tx1"/>
                </a:solidFill>
                <a:effectLst/>
                <a:latin typeface="Poppins" panose="00000500000000000000" pitchFamily="2" charset="0"/>
                <a:cs typeface="Poppins" panose="00000500000000000000" pitchFamily="2" charset="0"/>
                <a:sym typeface="Poppins"/>
              </a:rPr>
              <a:t>Brand</a:t>
            </a:r>
          </a:p>
          <a:p>
            <a:pPr marL="285750" indent="-285750" defTabSz="914400">
              <a:lnSpc>
                <a:spcPct val="115000"/>
              </a:lnSpc>
              <a:spcBef>
                <a:spcPts val="0"/>
              </a:spcBef>
              <a:spcAft>
                <a:spcPts val="0"/>
              </a:spcAft>
              <a:buClr>
                <a:srgbClr val="595959"/>
              </a:buClr>
              <a:buSzPts val="1400"/>
              <a:defRPr/>
            </a:pPr>
            <a:r>
              <a:rPr lang="en-GB" sz="1400" kern="0" dirty="0">
                <a:ln>
                  <a:noFill/>
                </a:ln>
                <a:solidFill>
                  <a:schemeClr val="tx1"/>
                </a:solidFill>
                <a:effectLst/>
                <a:latin typeface="Poppins" panose="00000500000000000000" pitchFamily="2" charset="0"/>
                <a:cs typeface="Poppins" panose="00000500000000000000" pitchFamily="2" charset="0"/>
                <a:sym typeface="Poppins"/>
              </a:rPr>
              <a:t>Category</a:t>
            </a:r>
          </a:p>
          <a:p>
            <a:pPr marL="285750" indent="-285750" defTabSz="914400">
              <a:lnSpc>
                <a:spcPct val="115000"/>
              </a:lnSpc>
              <a:spcBef>
                <a:spcPts val="0"/>
              </a:spcBef>
              <a:spcAft>
                <a:spcPts val="0"/>
              </a:spcAft>
              <a:buClr>
                <a:srgbClr val="595959"/>
              </a:buClr>
              <a:buSzPts val="1400"/>
              <a:defRPr/>
            </a:pPr>
            <a:r>
              <a:rPr lang="en-GB" sz="1400" kern="0" dirty="0">
                <a:ln>
                  <a:noFill/>
                </a:ln>
                <a:solidFill>
                  <a:schemeClr val="tx1"/>
                </a:solidFill>
                <a:effectLst/>
                <a:latin typeface="Poppins" panose="00000500000000000000" pitchFamily="2" charset="0"/>
                <a:cs typeface="Poppins" panose="00000500000000000000" pitchFamily="2" charset="0"/>
                <a:sym typeface="Poppins"/>
              </a:rPr>
              <a:t>details description</a:t>
            </a:r>
          </a:p>
          <a:p>
            <a:pPr marL="285750" indent="-285750" defTabSz="914400">
              <a:lnSpc>
                <a:spcPct val="115000"/>
              </a:lnSpc>
              <a:spcBef>
                <a:spcPts val="0"/>
              </a:spcBef>
              <a:spcAft>
                <a:spcPts val="0"/>
              </a:spcAft>
              <a:buClr>
                <a:srgbClr val="595959"/>
              </a:buClr>
              <a:buSzPts val="1400"/>
              <a:defRPr/>
            </a:pPr>
            <a:r>
              <a:rPr lang="en-GB" sz="1400" kern="0" dirty="0">
                <a:ln>
                  <a:noFill/>
                </a:ln>
                <a:solidFill>
                  <a:schemeClr val="tx1"/>
                </a:solidFill>
                <a:effectLst/>
                <a:latin typeface="Poppins" panose="00000500000000000000" pitchFamily="2" charset="0"/>
                <a:cs typeface="Poppins" panose="00000500000000000000" pitchFamily="2" charset="0"/>
                <a:sym typeface="Poppins"/>
              </a:rPr>
              <a:t>how to use guidance</a:t>
            </a:r>
          </a:p>
          <a:p>
            <a:pPr marL="285750" indent="-285750" defTabSz="914400">
              <a:lnSpc>
                <a:spcPct val="115000"/>
              </a:lnSpc>
              <a:spcBef>
                <a:spcPts val="0"/>
              </a:spcBef>
              <a:spcAft>
                <a:spcPts val="0"/>
              </a:spcAft>
              <a:buClr>
                <a:srgbClr val="595959"/>
              </a:buClr>
              <a:buSzPts val="1400"/>
              <a:defRPr/>
            </a:pPr>
            <a:r>
              <a:rPr lang="en-GB" sz="1400" kern="0" dirty="0">
                <a:ln>
                  <a:noFill/>
                </a:ln>
                <a:solidFill>
                  <a:schemeClr val="tx1"/>
                </a:solidFill>
                <a:effectLst/>
                <a:latin typeface="Poppins" panose="00000500000000000000" pitchFamily="2" charset="0"/>
                <a:cs typeface="Poppins" panose="00000500000000000000" pitchFamily="2" charset="0"/>
                <a:sym typeface="Poppins"/>
              </a:rPr>
              <a:t>Ingredients</a:t>
            </a:r>
          </a:p>
          <a:p>
            <a:pPr marL="285750" indent="-285750" defTabSz="914400">
              <a:lnSpc>
                <a:spcPct val="115000"/>
              </a:lnSpc>
              <a:spcBef>
                <a:spcPts val="0"/>
              </a:spcBef>
              <a:spcAft>
                <a:spcPts val="0"/>
              </a:spcAft>
              <a:buClr>
                <a:srgbClr val="595959"/>
              </a:buClr>
              <a:buSzPts val="1400"/>
              <a:defRPr/>
            </a:pPr>
            <a:endParaRPr lang="en-GB" sz="1400" kern="0" dirty="0">
              <a:ln>
                <a:noFill/>
              </a:ln>
              <a:solidFill>
                <a:schemeClr val="tx1"/>
              </a:solidFill>
              <a:effectLst/>
              <a:latin typeface="Poppins" panose="00000500000000000000" pitchFamily="2" charset="0"/>
              <a:cs typeface="Poppins" panose="00000500000000000000" pitchFamily="2" charset="0"/>
              <a:sym typeface="Poppins"/>
            </a:endParaRPr>
          </a:p>
          <a:p>
            <a:pPr marL="285750" indent="-285750" defTabSz="914400">
              <a:lnSpc>
                <a:spcPct val="115000"/>
              </a:lnSpc>
              <a:spcBef>
                <a:spcPts val="0"/>
              </a:spcBef>
              <a:spcAft>
                <a:spcPts val="0"/>
              </a:spcAft>
              <a:buClr>
                <a:srgbClr val="595959"/>
              </a:buClr>
              <a:buSzPts val="1400"/>
              <a:defRPr/>
            </a:pPr>
            <a:r>
              <a:rPr lang="en-GB" sz="1400" kern="0" dirty="0">
                <a:ln>
                  <a:noFill/>
                </a:ln>
                <a:solidFill>
                  <a:schemeClr val="tx1"/>
                </a:solidFill>
                <a:effectLst/>
                <a:latin typeface="Poppins" panose="00000500000000000000" pitchFamily="2" charset="0"/>
                <a:cs typeface="Poppins" panose="00000500000000000000" pitchFamily="2" charset="0"/>
                <a:sym typeface="Poppins"/>
              </a:rPr>
              <a:t>Rating</a:t>
            </a:r>
          </a:p>
          <a:p>
            <a:pPr marL="285750" indent="-285750" defTabSz="914400">
              <a:lnSpc>
                <a:spcPct val="115000"/>
              </a:lnSpc>
              <a:spcBef>
                <a:spcPts val="0"/>
              </a:spcBef>
              <a:spcAft>
                <a:spcPts val="0"/>
              </a:spcAft>
              <a:buClr>
                <a:srgbClr val="595959"/>
              </a:buClr>
              <a:buSzPts val="1400"/>
              <a:defRPr/>
            </a:pPr>
            <a:r>
              <a:rPr lang="en-GB" sz="1400" kern="0" dirty="0">
                <a:ln>
                  <a:noFill/>
                </a:ln>
                <a:solidFill>
                  <a:schemeClr val="tx1"/>
                </a:solidFill>
                <a:effectLst/>
                <a:latin typeface="Poppins" panose="00000500000000000000" pitchFamily="2" charset="0"/>
                <a:cs typeface="Poppins" panose="00000500000000000000" pitchFamily="2" charset="0"/>
                <a:sym typeface="Poppins"/>
              </a:rPr>
              <a:t>number of reviews</a:t>
            </a:r>
          </a:p>
          <a:p>
            <a:pPr marL="285750" indent="-285750" defTabSz="914400">
              <a:lnSpc>
                <a:spcPct val="115000"/>
              </a:lnSpc>
              <a:spcBef>
                <a:spcPts val="0"/>
              </a:spcBef>
              <a:spcAft>
                <a:spcPts val="0"/>
              </a:spcAft>
              <a:buClr>
                <a:srgbClr val="595959"/>
              </a:buClr>
              <a:buSzPts val="1400"/>
              <a:defRPr/>
            </a:pPr>
            <a:r>
              <a:rPr lang="en-GB" sz="1400" kern="0" dirty="0">
                <a:ln>
                  <a:noFill/>
                </a:ln>
                <a:solidFill>
                  <a:schemeClr val="tx1"/>
                </a:solidFill>
                <a:effectLst/>
                <a:latin typeface="Poppins" panose="00000500000000000000" pitchFamily="2" charset="0"/>
                <a:cs typeface="Poppins" panose="00000500000000000000" pitchFamily="2" charset="0"/>
                <a:sym typeface="Poppins"/>
              </a:rPr>
              <a:t>number of love</a:t>
            </a:r>
          </a:p>
          <a:p>
            <a:pPr marL="285750" indent="-285750" defTabSz="914400">
              <a:lnSpc>
                <a:spcPct val="115000"/>
              </a:lnSpc>
              <a:spcBef>
                <a:spcPts val="0"/>
              </a:spcBef>
              <a:spcAft>
                <a:spcPts val="0"/>
              </a:spcAft>
              <a:buClr>
                <a:srgbClr val="595959"/>
              </a:buClr>
              <a:buSzPts val="1400"/>
              <a:defRPr/>
            </a:pPr>
            <a:r>
              <a:rPr lang="en-GB" sz="1400" kern="0" dirty="0">
                <a:ln>
                  <a:noFill/>
                </a:ln>
                <a:solidFill>
                  <a:schemeClr val="tx1"/>
                </a:solidFill>
                <a:effectLst/>
                <a:latin typeface="Poppins" panose="00000500000000000000" pitchFamily="2" charset="0"/>
                <a:cs typeface="Poppins" panose="00000500000000000000" pitchFamily="2" charset="0"/>
                <a:sym typeface="Poppins"/>
              </a:rPr>
              <a:t>price</a:t>
            </a:r>
          </a:p>
          <a:p>
            <a:pPr marL="36900" indent="0">
              <a:buFont typeface="Wingdings 2" charset="2"/>
              <a:buNone/>
            </a:pPr>
            <a:endParaRPr lang="en-GB" dirty="0"/>
          </a:p>
        </p:txBody>
      </p:sp>
      <p:pic>
        <p:nvPicPr>
          <p:cNvPr id="5" name="Graphic 4" descr="Monthly calendar with solid fill">
            <a:extLst>
              <a:ext uri="{FF2B5EF4-FFF2-40B4-BE49-F238E27FC236}">
                <a16:creationId xmlns:a16="http://schemas.microsoft.com/office/drawing/2014/main" id="{6B8A4CA5-2E5E-4F9A-97D5-093B9C87B2A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91662" y="1844506"/>
            <a:ext cx="432000" cy="432000"/>
          </a:xfrm>
          <a:prstGeom prst="rect">
            <a:avLst/>
          </a:prstGeom>
        </p:spPr>
      </p:pic>
      <p:pic>
        <p:nvPicPr>
          <p:cNvPr id="10" name="Graphic 9" descr="Clipboard Partially Crossed with solid fill">
            <a:extLst>
              <a:ext uri="{FF2B5EF4-FFF2-40B4-BE49-F238E27FC236}">
                <a16:creationId xmlns:a16="http://schemas.microsoft.com/office/drawing/2014/main" id="{C2178C78-927F-4BF0-AABB-F628E896AB7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91662" y="3966286"/>
            <a:ext cx="432000" cy="432000"/>
          </a:xfrm>
          <a:prstGeom prst="rect">
            <a:avLst/>
          </a:prstGeom>
        </p:spPr>
      </p:pic>
    </p:spTree>
    <p:extLst>
      <p:ext uri="{BB962C8B-B14F-4D97-AF65-F5344CB8AC3E}">
        <p14:creationId xmlns:p14="http://schemas.microsoft.com/office/powerpoint/2010/main" val="17416580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C1BB2FF-0C80-4A6D-B9A1-992B9A4B4951}"/>
              </a:ext>
            </a:extLst>
          </p:cNvPr>
          <p:cNvSpPr>
            <a:spLocks noGrp="1"/>
          </p:cNvSpPr>
          <p:nvPr>
            <p:ph type="body" idx="1"/>
          </p:nvPr>
        </p:nvSpPr>
        <p:spPr>
          <a:xfrm>
            <a:off x="1078632" y="1889715"/>
            <a:ext cx="2059984" cy="576262"/>
          </a:xfrm>
        </p:spPr>
        <p:txBody>
          <a:bodyPr/>
          <a:lstStyle/>
          <a:p>
            <a:pPr algn="r"/>
            <a:r>
              <a:rPr lang="en" sz="2400" dirty="0">
                <a:solidFill>
                  <a:schemeClr val="tx1"/>
                </a:solidFill>
                <a:latin typeface="Poppins Medium"/>
                <a:ea typeface="Poppins Medium"/>
                <a:cs typeface="Poppins Medium"/>
                <a:sym typeface="Poppins Medium"/>
              </a:rPr>
              <a:t>Target</a:t>
            </a:r>
            <a:endParaRPr lang="en-GB" dirty="0">
              <a:latin typeface="Poppins" panose="00000500000000000000" pitchFamily="2" charset="0"/>
              <a:cs typeface="Poppins" panose="00000500000000000000" pitchFamily="2" charset="0"/>
            </a:endParaRPr>
          </a:p>
        </p:txBody>
      </p:sp>
      <p:sp>
        <p:nvSpPr>
          <p:cNvPr id="4" name="Text Placeholder 3">
            <a:extLst>
              <a:ext uri="{FF2B5EF4-FFF2-40B4-BE49-F238E27FC236}">
                <a16:creationId xmlns:a16="http://schemas.microsoft.com/office/drawing/2014/main" id="{BAFD7DED-3CDC-4384-8A53-3DAD2D2BD387}"/>
              </a:ext>
            </a:extLst>
          </p:cNvPr>
          <p:cNvSpPr>
            <a:spLocks noGrp="1"/>
          </p:cNvSpPr>
          <p:nvPr>
            <p:ph type="body" sz="half" idx="15"/>
          </p:nvPr>
        </p:nvSpPr>
        <p:spPr>
          <a:xfrm>
            <a:off x="1043841" y="3015852"/>
            <a:ext cx="2892606" cy="1431839"/>
          </a:xfrm>
        </p:spPr>
        <p:txBody>
          <a:bodyPr/>
          <a:lstStyle/>
          <a:p>
            <a:r>
              <a:rPr lang="en" sz="1400" dirty="0">
                <a:solidFill>
                  <a:schemeClr val="tx1"/>
                </a:solidFill>
                <a:latin typeface="Poppins Medium"/>
                <a:ea typeface="Poppins Medium"/>
                <a:cs typeface="Poppins Medium"/>
                <a:sym typeface="Poppins Medium"/>
              </a:rPr>
              <a:t>Rating column ranging </a:t>
            </a:r>
          </a:p>
          <a:p>
            <a:pPr algn="l"/>
            <a:r>
              <a:rPr lang="en" dirty="0">
                <a:solidFill>
                  <a:schemeClr val="tx1"/>
                </a:solidFill>
                <a:latin typeface="Poppins Medium"/>
                <a:ea typeface="Poppins Medium"/>
                <a:cs typeface="Poppins Medium"/>
                <a:sym typeface="Poppins Medium"/>
              </a:rPr>
              <a:t>	</a:t>
            </a:r>
            <a:r>
              <a:rPr lang="en" sz="1400" dirty="0">
                <a:solidFill>
                  <a:schemeClr val="tx1"/>
                </a:solidFill>
                <a:latin typeface="Poppins Medium"/>
                <a:ea typeface="Poppins Medium"/>
                <a:cs typeface="Poppins Medium"/>
                <a:sym typeface="Poppins Medium"/>
              </a:rPr>
              <a:t>from 0 to 5 </a:t>
            </a:r>
          </a:p>
        </p:txBody>
      </p:sp>
      <p:sp>
        <p:nvSpPr>
          <p:cNvPr id="5" name="Text Placeholder 4">
            <a:extLst>
              <a:ext uri="{FF2B5EF4-FFF2-40B4-BE49-F238E27FC236}">
                <a16:creationId xmlns:a16="http://schemas.microsoft.com/office/drawing/2014/main" id="{C2A137CC-F6F9-4206-BA9B-B4D15A37860A}"/>
              </a:ext>
            </a:extLst>
          </p:cNvPr>
          <p:cNvSpPr>
            <a:spLocks noGrp="1"/>
          </p:cNvSpPr>
          <p:nvPr>
            <p:ph type="body" sz="quarter" idx="3"/>
          </p:nvPr>
        </p:nvSpPr>
        <p:spPr>
          <a:xfrm>
            <a:off x="3936447" y="2355509"/>
            <a:ext cx="3532916" cy="576262"/>
          </a:xfrm>
        </p:spPr>
        <p:txBody>
          <a:bodyPr/>
          <a:lstStyle/>
          <a:p>
            <a:r>
              <a:rPr lang="en-US" dirty="0">
                <a:latin typeface="Poppins Medium"/>
                <a:cs typeface="Poppins Medium"/>
              </a:rPr>
              <a:t>Influencing </a:t>
            </a:r>
          </a:p>
          <a:p>
            <a:r>
              <a:rPr lang="en-US" dirty="0">
                <a:latin typeface="Poppins Medium"/>
                <a:cs typeface="Poppins Medium"/>
              </a:rPr>
              <a:t>the rating</a:t>
            </a:r>
            <a:endParaRPr lang="en-GB" dirty="0">
              <a:latin typeface="Poppins Medium"/>
              <a:cs typeface="Poppins Medium"/>
            </a:endParaRPr>
          </a:p>
        </p:txBody>
      </p:sp>
      <p:sp>
        <p:nvSpPr>
          <p:cNvPr id="6" name="Text Placeholder 5">
            <a:extLst>
              <a:ext uri="{FF2B5EF4-FFF2-40B4-BE49-F238E27FC236}">
                <a16:creationId xmlns:a16="http://schemas.microsoft.com/office/drawing/2014/main" id="{0BDC7E94-9946-45B9-8B31-EF70E8D5058E}"/>
              </a:ext>
            </a:extLst>
          </p:cNvPr>
          <p:cNvSpPr>
            <a:spLocks noGrp="1"/>
          </p:cNvSpPr>
          <p:nvPr>
            <p:ph type="body" sz="half" idx="16"/>
          </p:nvPr>
        </p:nvSpPr>
        <p:spPr>
          <a:xfrm>
            <a:off x="4214518" y="3031352"/>
            <a:ext cx="3300984" cy="1320628"/>
          </a:xfrm>
        </p:spPr>
        <p:txBody>
          <a:bodyPr/>
          <a:lstStyle/>
          <a:p>
            <a:pPr marL="285750" indent="-285750" algn="l">
              <a:buFont typeface="Arial" panose="020B0604020202020204" pitchFamily="34" charset="0"/>
              <a:buChar char="•"/>
            </a:pPr>
            <a:r>
              <a:rPr lang="en-GB" sz="1400" dirty="0">
                <a:solidFill>
                  <a:schemeClr val="tx1"/>
                </a:solidFill>
                <a:latin typeface="Poppins Medium"/>
                <a:ea typeface="Poppins Medium"/>
                <a:cs typeface="Poppins Medium"/>
                <a:sym typeface="Poppins Medium"/>
              </a:rPr>
              <a:t>Reviews</a:t>
            </a:r>
          </a:p>
          <a:p>
            <a:pPr marL="285750" indent="-285750" algn="l">
              <a:buFont typeface="Arial" panose="020B0604020202020204" pitchFamily="34" charset="0"/>
              <a:buChar char="•"/>
            </a:pPr>
            <a:r>
              <a:rPr lang="en-GB" sz="1400" dirty="0">
                <a:solidFill>
                  <a:schemeClr val="tx1"/>
                </a:solidFill>
                <a:latin typeface="Poppins Medium"/>
                <a:ea typeface="Poppins Medium"/>
                <a:cs typeface="Poppins Medium"/>
                <a:sym typeface="Poppins Medium"/>
              </a:rPr>
              <a:t>Love</a:t>
            </a:r>
          </a:p>
          <a:p>
            <a:pPr marL="285750" indent="-285750" algn="l">
              <a:buFont typeface="Arial" panose="020B0604020202020204" pitchFamily="34" charset="0"/>
              <a:buChar char="•"/>
            </a:pPr>
            <a:r>
              <a:rPr lang="en-GB" sz="1400" dirty="0">
                <a:solidFill>
                  <a:schemeClr val="tx1"/>
                </a:solidFill>
                <a:latin typeface="Poppins Medium"/>
                <a:ea typeface="Poppins Medium"/>
                <a:cs typeface="Poppins Medium"/>
                <a:sym typeface="Poppins Medium"/>
              </a:rPr>
              <a:t> ingredients list </a:t>
            </a:r>
            <a:endParaRPr lang="en" sz="1400" dirty="0">
              <a:solidFill>
                <a:schemeClr val="tx1"/>
              </a:solidFill>
              <a:latin typeface="Poppins Medium"/>
              <a:ea typeface="Poppins Medium"/>
              <a:cs typeface="Poppins Medium"/>
              <a:sym typeface="Poppins Medium"/>
            </a:endParaRPr>
          </a:p>
          <a:p>
            <a:pPr algn="l"/>
            <a:endParaRPr lang="en" sz="1400" dirty="0">
              <a:solidFill>
                <a:schemeClr val="tx1"/>
              </a:solidFill>
              <a:latin typeface="Poppins Medium"/>
              <a:ea typeface="Poppins Medium"/>
              <a:cs typeface="Poppins Medium"/>
              <a:sym typeface="Poppins Medium"/>
            </a:endParaRPr>
          </a:p>
        </p:txBody>
      </p:sp>
      <p:sp>
        <p:nvSpPr>
          <p:cNvPr id="7" name="Text Placeholder 6">
            <a:extLst>
              <a:ext uri="{FF2B5EF4-FFF2-40B4-BE49-F238E27FC236}">
                <a16:creationId xmlns:a16="http://schemas.microsoft.com/office/drawing/2014/main" id="{9723B0F6-BE7E-400A-B90D-1CD3539DC249}"/>
              </a:ext>
            </a:extLst>
          </p:cNvPr>
          <p:cNvSpPr>
            <a:spLocks noGrp="1"/>
          </p:cNvSpPr>
          <p:nvPr>
            <p:ph type="body" sz="quarter" idx="13"/>
          </p:nvPr>
        </p:nvSpPr>
        <p:spPr>
          <a:xfrm>
            <a:off x="7507636" y="2318442"/>
            <a:ext cx="4268353" cy="576262"/>
          </a:xfrm>
        </p:spPr>
        <p:txBody>
          <a:bodyPr/>
          <a:lstStyle/>
          <a:p>
            <a:r>
              <a:rPr lang="en-US" dirty="0">
                <a:latin typeface="Poppins Medium"/>
                <a:cs typeface="Poppins Medium"/>
              </a:rPr>
              <a:t>Not influencing </a:t>
            </a:r>
          </a:p>
          <a:p>
            <a:r>
              <a:rPr lang="en-US" dirty="0">
                <a:latin typeface="Poppins Medium"/>
                <a:cs typeface="Poppins Medium"/>
              </a:rPr>
              <a:t>the rating</a:t>
            </a:r>
            <a:endParaRPr lang="en-GB" dirty="0">
              <a:latin typeface="Poppins Medium"/>
              <a:cs typeface="Poppins Medium"/>
            </a:endParaRPr>
          </a:p>
        </p:txBody>
      </p:sp>
      <p:sp>
        <p:nvSpPr>
          <p:cNvPr id="8" name="Text Placeholder 7">
            <a:extLst>
              <a:ext uri="{FF2B5EF4-FFF2-40B4-BE49-F238E27FC236}">
                <a16:creationId xmlns:a16="http://schemas.microsoft.com/office/drawing/2014/main" id="{3302BC68-75FB-40E2-9E0E-7642269DF78B}"/>
              </a:ext>
            </a:extLst>
          </p:cNvPr>
          <p:cNvSpPr>
            <a:spLocks noGrp="1"/>
          </p:cNvSpPr>
          <p:nvPr>
            <p:ph type="body" sz="half" idx="17"/>
          </p:nvPr>
        </p:nvSpPr>
        <p:spPr>
          <a:xfrm>
            <a:off x="7682361" y="3029673"/>
            <a:ext cx="3300984" cy="2543945"/>
          </a:xfrm>
        </p:spPr>
        <p:txBody>
          <a:bodyPr>
            <a:normAutofit/>
          </a:bodyPr>
          <a:lstStyle/>
          <a:p>
            <a:pPr marL="285750" indent="-285750" algn="l">
              <a:buFont typeface="Arial" panose="020B0604020202020204" pitchFamily="34" charset="0"/>
              <a:buChar char="•"/>
            </a:pPr>
            <a:r>
              <a:rPr lang="en-GB" dirty="0">
                <a:solidFill>
                  <a:schemeClr val="tx1"/>
                </a:solidFill>
                <a:latin typeface="Poppins Medium"/>
                <a:cs typeface="Poppins Medium"/>
              </a:rPr>
              <a:t>Price</a:t>
            </a:r>
          </a:p>
          <a:p>
            <a:pPr marL="285750" indent="-285750" algn="l">
              <a:buFont typeface="Arial" panose="020B0604020202020204" pitchFamily="34" charset="0"/>
              <a:buChar char="•"/>
            </a:pPr>
            <a:r>
              <a:rPr lang="en-GB" dirty="0">
                <a:solidFill>
                  <a:schemeClr val="tx1"/>
                </a:solidFill>
                <a:latin typeface="Poppins Medium"/>
                <a:cs typeface="Poppins Medium"/>
              </a:rPr>
              <a:t>Size</a:t>
            </a:r>
          </a:p>
          <a:p>
            <a:pPr marL="285750" indent="-285750" algn="l">
              <a:buFont typeface="Arial" panose="020B0604020202020204" pitchFamily="34" charset="0"/>
              <a:buChar char="•"/>
            </a:pPr>
            <a:r>
              <a:rPr lang="en-GB" dirty="0">
                <a:solidFill>
                  <a:schemeClr val="tx1"/>
                </a:solidFill>
                <a:latin typeface="Poppins Medium"/>
                <a:cs typeface="Poppins Medium"/>
              </a:rPr>
              <a:t>Specific marketing /Exclusive / online</a:t>
            </a:r>
          </a:p>
          <a:p>
            <a:pPr marL="285750" indent="-285750" algn="l">
              <a:buFont typeface="Arial" panose="020B0604020202020204" pitchFamily="34" charset="0"/>
              <a:buChar char="•"/>
            </a:pPr>
            <a:r>
              <a:rPr lang="en-GB" dirty="0">
                <a:solidFill>
                  <a:schemeClr val="tx1"/>
                </a:solidFill>
                <a:latin typeface="Poppins Medium"/>
                <a:cs typeface="Poppins Medium"/>
              </a:rPr>
              <a:t>description of the product (length of details) </a:t>
            </a:r>
          </a:p>
          <a:p>
            <a:pPr marL="285750" indent="-285750" algn="l">
              <a:buFont typeface="Arial" panose="020B0604020202020204" pitchFamily="34" charset="0"/>
              <a:buChar char="•"/>
            </a:pPr>
            <a:r>
              <a:rPr lang="en-GB" dirty="0">
                <a:solidFill>
                  <a:schemeClr val="tx1"/>
                </a:solidFill>
                <a:latin typeface="Poppins Medium"/>
                <a:cs typeface="Poppins Medium"/>
              </a:rPr>
              <a:t>instructions (how to use)</a:t>
            </a:r>
          </a:p>
        </p:txBody>
      </p:sp>
      <p:sp>
        <p:nvSpPr>
          <p:cNvPr id="9" name="Title 14">
            <a:extLst>
              <a:ext uri="{FF2B5EF4-FFF2-40B4-BE49-F238E27FC236}">
                <a16:creationId xmlns:a16="http://schemas.microsoft.com/office/drawing/2014/main" id="{5765284C-677B-4013-98B0-76ED258C9A1D}"/>
              </a:ext>
            </a:extLst>
          </p:cNvPr>
          <p:cNvSpPr>
            <a:spLocks noGrp="1"/>
          </p:cNvSpPr>
          <p:nvPr>
            <p:ph type="title"/>
          </p:nvPr>
        </p:nvSpPr>
        <p:spPr>
          <a:xfrm>
            <a:off x="913795" y="609600"/>
            <a:ext cx="10353762" cy="970450"/>
          </a:xfrm>
        </p:spPr>
        <p:txBody>
          <a:bodyPr/>
          <a:lstStyle/>
          <a:p>
            <a:pPr algn="l"/>
            <a:r>
              <a:rPr lang="en-GB" sz="4000" b="1" dirty="0">
                <a:solidFill>
                  <a:schemeClr val="tx1"/>
                </a:solidFill>
                <a:latin typeface="Poppins"/>
                <a:ea typeface="Poppins"/>
                <a:cs typeface="Poppins"/>
                <a:sym typeface="Poppins"/>
              </a:rPr>
              <a:t>Exploratory data analysis </a:t>
            </a:r>
            <a:endParaRPr lang="en-GB" dirty="0">
              <a:solidFill>
                <a:schemeClr val="tx1"/>
              </a:solidFill>
            </a:endParaRPr>
          </a:p>
        </p:txBody>
      </p:sp>
      <p:grpSp>
        <p:nvGrpSpPr>
          <p:cNvPr id="14" name="Group 13">
            <a:extLst>
              <a:ext uri="{FF2B5EF4-FFF2-40B4-BE49-F238E27FC236}">
                <a16:creationId xmlns:a16="http://schemas.microsoft.com/office/drawing/2014/main" id="{92106B04-5B69-4951-96FB-C42031664510}"/>
              </a:ext>
            </a:extLst>
          </p:cNvPr>
          <p:cNvGrpSpPr/>
          <p:nvPr/>
        </p:nvGrpSpPr>
        <p:grpSpPr>
          <a:xfrm>
            <a:off x="1367131" y="5426293"/>
            <a:ext cx="5138632" cy="914400"/>
            <a:chOff x="1917076" y="4707924"/>
            <a:chExt cx="5138632" cy="914400"/>
          </a:xfrm>
        </p:grpSpPr>
        <p:sp>
          <p:nvSpPr>
            <p:cNvPr id="11" name="TextBox 10">
              <a:extLst>
                <a:ext uri="{FF2B5EF4-FFF2-40B4-BE49-F238E27FC236}">
                  <a16:creationId xmlns:a16="http://schemas.microsoft.com/office/drawing/2014/main" id="{E0886516-6781-4907-BEE6-F0273BAF2066}"/>
                </a:ext>
              </a:extLst>
            </p:cNvPr>
            <p:cNvSpPr txBox="1"/>
            <p:nvPr/>
          </p:nvSpPr>
          <p:spPr>
            <a:xfrm>
              <a:off x="2943552" y="5132588"/>
              <a:ext cx="4112156" cy="369332"/>
            </a:xfrm>
            <a:prstGeom prst="rect">
              <a:avLst/>
            </a:prstGeom>
            <a:noFill/>
          </p:spPr>
          <p:txBody>
            <a:bodyPr wrap="square">
              <a:spAutoFit/>
            </a:bodyPr>
            <a:lstStyle/>
            <a:p>
              <a:r>
                <a:rPr lang="en-GB" dirty="0">
                  <a:solidFill>
                    <a:srgbClr val="434343"/>
                  </a:solidFill>
                  <a:latin typeface="Poppins Medium"/>
                  <a:ea typeface="Poppins Medium"/>
                  <a:cs typeface="Poppins Medium"/>
                  <a:sym typeface="Poppins Medium"/>
                  <a:hlinkClick r:id="rId2"/>
                </a:rPr>
                <a:t>Tableau dashboard</a:t>
              </a:r>
              <a:r>
                <a:rPr lang="en-GB" dirty="0">
                  <a:latin typeface="Poppins" panose="00000500000000000000" pitchFamily="2" charset="0"/>
                  <a:cs typeface="Poppins" panose="00000500000000000000" pitchFamily="2" charset="0"/>
                </a:rPr>
                <a:t> </a:t>
              </a:r>
              <a:endParaRPr lang="en-GB" dirty="0"/>
            </a:p>
          </p:txBody>
        </p:sp>
        <p:pic>
          <p:nvPicPr>
            <p:cNvPr id="13" name="Graphic 12" descr="Bar graph with upward trend with solid fill">
              <a:extLst>
                <a:ext uri="{FF2B5EF4-FFF2-40B4-BE49-F238E27FC236}">
                  <a16:creationId xmlns:a16="http://schemas.microsoft.com/office/drawing/2014/main" id="{DE760131-D1B9-42E6-B0D3-5B49C7C0919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917076" y="4707924"/>
              <a:ext cx="914400" cy="914400"/>
            </a:xfrm>
            <a:prstGeom prst="rect">
              <a:avLst/>
            </a:prstGeom>
          </p:spPr>
        </p:pic>
      </p:grpSp>
      <p:pic>
        <p:nvPicPr>
          <p:cNvPr id="17" name="Graphic 16" descr="Bullseye with solid fill">
            <a:extLst>
              <a:ext uri="{FF2B5EF4-FFF2-40B4-BE49-F238E27FC236}">
                <a16:creationId xmlns:a16="http://schemas.microsoft.com/office/drawing/2014/main" id="{D9B2585F-6FBC-4CC6-BE86-6F9B006BFE6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265760" y="1951500"/>
            <a:ext cx="540000" cy="540000"/>
          </a:xfrm>
          <a:prstGeom prst="rect">
            <a:avLst/>
          </a:prstGeom>
        </p:spPr>
      </p:pic>
      <p:pic>
        <p:nvPicPr>
          <p:cNvPr id="19" name="Graphic 18" descr="Badge Tick1 with solid fill">
            <a:extLst>
              <a:ext uri="{FF2B5EF4-FFF2-40B4-BE49-F238E27FC236}">
                <a16:creationId xmlns:a16="http://schemas.microsoft.com/office/drawing/2014/main" id="{8190240B-9836-4A61-9580-4F023004C76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144869" y="1946454"/>
            <a:ext cx="540000" cy="540000"/>
          </a:xfrm>
          <a:prstGeom prst="rect">
            <a:avLst/>
          </a:prstGeom>
        </p:spPr>
      </p:pic>
      <p:pic>
        <p:nvPicPr>
          <p:cNvPr id="21" name="Graphic 20" descr="Badge Cross with solid fill">
            <a:extLst>
              <a:ext uri="{FF2B5EF4-FFF2-40B4-BE49-F238E27FC236}">
                <a16:creationId xmlns:a16="http://schemas.microsoft.com/office/drawing/2014/main" id="{B898BFBC-8F79-406B-ACEE-260A27AA3FD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682361" y="1973649"/>
            <a:ext cx="540000" cy="540000"/>
          </a:xfrm>
          <a:prstGeom prst="rect">
            <a:avLst/>
          </a:prstGeom>
        </p:spPr>
      </p:pic>
    </p:spTree>
    <p:extLst>
      <p:ext uri="{BB962C8B-B14F-4D97-AF65-F5344CB8AC3E}">
        <p14:creationId xmlns:p14="http://schemas.microsoft.com/office/powerpoint/2010/main" val="21677545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BF724DDD-9549-42C8-B02A-6ACB3449DC3C}"/>
              </a:ext>
            </a:extLst>
          </p:cNvPr>
          <p:cNvSpPr>
            <a:spLocks noGrp="1"/>
          </p:cNvSpPr>
          <p:nvPr>
            <p:ph type="title"/>
          </p:nvPr>
        </p:nvSpPr>
        <p:spPr/>
        <p:txBody>
          <a:bodyPr>
            <a:normAutofit/>
          </a:bodyPr>
          <a:lstStyle/>
          <a:p>
            <a:pPr algn="l"/>
            <a:r>
              <a:rPr lang="en-GB" sz="4000" b="1" dirty="0">
                <a:solidFill>
                  <a:schemeClr val="tx1"/>
                </a:solidFill>
                <a:latin typeface="Poppins"/>
                <a:ea typeface="Poppins"/>
                <a:cs typeface="Poppins"/>
                <a:sym typeface="Poppins"/>
              </a:rPr>
              <a:t>Data cleaning / preparation</a:t>
            </a:r>
            <a:endParaRPr lang="en-GB" dirty="0">
              <a:solidFill>
                <a:schemeClr val="tx1"/>
              </a:solidFill>
            </a:endParaRPr>
          </a:p>
        </p:txBody>
      </p:sp>
      <p:sp>
        <p:nvSpPr>
          <p:cNvPr id="17" name="Content Placeholder 16">
            <a:extLst>
              <a:ext uri="{FF2B5EF4-FFF2-40B4-BE49-F238E27FC236}">
                <a16:creationId xmlns:a16="http://schemas.microsoft.com/office/drawing/2014/main" id="{C9EFC526-23F0-443B-A082-99310CC8EC14}"/>
              </a:ext>
            </a:extLst>
          </p:cNvPr>
          <p:cNvSpPr>
            <a:spLocks noGrp="1"/>
          </p:cNvSpPr>
          <p:nvPr>
            <p:ph sz="half" idx="1"/>
          </p:nvPr>
        </p:nvSpPr>
        <p:spPr>
          <a:xfrm>
            <a:off x="913796" y="1732449"/>
            <a:ext cx="4659102" cy="4058750"/>
          </a:xfrm>
        </p:spPr>
        <p:txBody>
          <a:bodyPr>
            <a:normAutofit/>
          </a:bodyPr>
          <a:lstStyle/>
          <a:p>
            <a:pPr marL="901700" marR="0" lvl="0" indent="0" algn="l" defTabSz="914400" rtl="0" eaLnBrk="1" fontAlgn="auto" latinLnBrk="0" hangingPunct="1">
              <a:lnSpc>
                <a:spcPct val="115000"/>
              </a:lnSpc>
              <a:spcBef>
                <a:spcPts val="0"/>
              </a:spcBef>
              <a:spcAft>
                <a:spcPts val="0"/>
              </a:spcAft>
              <a:buClr>
                <a:srgbClr val="595959"/>
              </a:buClr>
              <a:buSzPts val="1400"/>
              <a:buFont typeface="Arial"/>
              <a:buNone/>
              <a:tabLst/>
              <a:defRPr/>
            </a:pPr>
            <a:r>
              <a:rPr kumimoji="0" lang="en-GB" sz="1400" b="0" i="0" u="none" strike="noStrike" kern="0" cap="none" spc="0" normalizeH="0" baseline="0" noProof="0" dirty="0">
                <a:ln>
                  <a:noFill/>
                </a:ln>
                <a:solidFill>
                  <a:schemeClr val="tx1"/>
                </a:solidFill>
                <a:effectLst/>
                <a:uLnTx/>
                <a:uFillTx/>
                <a:latin typeface="Poppins" panose="00000500000000000000" pitchFamily="2" charset="0"/>
                <a:cs typeface="Poppins" panose="00000500000000000000" pitchFamily="2" charset="0"/>
                <a:sym typeface="Poppins"/>
              </a:rPr>
              <a:t>	Dropped 9 columns containing either unique values, redundant or inappropriate info</a:t>
            </a:r>
          </a:p>
          <a:p>
            <a:pPr marL="901700" marR="0" lvl="0" indent="0" algn="l" defTabSz="914400" rtl="0" eaLnBrk="1" fontAlgn="auto" latinLnBrk="0" hangingPunct="1">
              <a:lnSpc>
                <a:spcPct val="115000"/>
              </a:lnSpc>
              <a:spcBef>
                <a:spcPts val="0"/>
              </a:spcBef>
              <a:spcAft>
                <a:spcPts val="0"/>
              </a:spcAft>
              <a:buClr>
                <a:srgbClr val="595959"/>
              </a:buClr>
              <a:buSzPts val="1400"/>
              <a:buFont typeface="Arial"/>
              <a:buNone/>
              <a:tabLst/>
              <a:defRPr/>
            </a:pPr>
            <a:endParaRPr lang="en-GB" sz="1400" kern="0" dirty="0">
              <a:ln>
                <a:noFill/>
              </a:ln>
              <a:solidFill>
                <a:schemeClr val="tx1"/>
              </a:solidFill>
              <a:effectLst/>
              <a:latin typeface="Poppins" panose="00000500000000000000" pitchFamily="2" charset="0"/>
              <a:cs typeface="Poppins" panose="00000500000000000000" pitchFamily="2" charset="0"/>
              <a:sym typeface="Poppins"/>
            </a:endParaRPr>
          </a:p>
          <a:p>
            <a:pPr marL="901700" indent="0" defTabSz="914400">
              <a:lnSpc>
                <a:spcPct val="115000"/>
              </a:lnSpc>
              <a:spcBef>
                <a:spcPts val="0"/>
              </a:spcBef>
              <a:spcAft>
                <a:spcPts val="0"/>
              </a:spcAft>
              <a:buClr>
                <a:srgbClr val="595959"/>
              </a:buClr>
              <a:buSzPts val="1400"/>
              <a:buNone/>
              <a:defRPr/>
            </a:pPr>
            <a:r>
              <a:rPr lang="en-GB" sz="1400" kern="0" dirty="0">
                <a:ln>
                  <a:noFill/>
                </a:ln>
                <a:solidFill>
                  <a:schemeClr val="tx1"/>
                </a:solidFill>
                <a:effectLst/>
                <a:latin typeface="Poppins" panose="00000500000000000000" pitchFamily="2" charset="0"/>
                <a:cs typeface="Poppins" panose="00000500000000000000" pitchFamily="2" charset="0"/>
                <a:sym typeface="Poppins"/>
              </a:rPr>
              <a:t>Encoded the categorical columns values: ‘Category’, ‘Brand’</a:t>
            </a:r>
          </a:p>
          <a:p>
            <a:pPr marL="901700" indent="0" defTabSz="914400">
              <a:lnSpc>
                <a:spcPct val="115000"/>
              </a:lnSpc>
              <a:spcBef>
                <a:spcPts val="0"/>
              </a:spcBef>
              <a:spcAft>
                <a:spcPts val="0"/>
              </a:spcAft>
              <a:buClr>
                <a:srgbClr val="595959"/>
              </a:buClr>
              <a:buSzPts val="1400"/>
              <a:buNone/>
              <a:defRPr/>
            </a:pPr>
            <a:endParaRPr lang="en-GB" sz="1400" kern="0" dirty="0">
              <a:ln>
                <a:noFill/>
              </a:ln>
              <a:solidFill>
                <a:schemeClr val="tx1"/>
              </a:solidFill>
              <a:effectLst/>
              <a:latin typeface="Poppins" panose="00000500000000000000" pitchFamily="2" charset="0"/>
              <a:cs typeface="Poppins" panose="00000500000000000000" pitchFamily="2" charset="0"/>
              <a:sym typeface="Poppins"/>
            </a:endParaRPr>
          </a:p>
          <a:p>
            <a:pPr marL="901700" indent="0" defTabSz="914400">
              <a:lnSpc>
                <a:spcPct val="115000"/>
              </a:lnSpc>
              <a:spcBef>
                <a:spcPts val="0"/>
              </a:spcBef>
              <a:spcAft>
                <a:spcPts val="0"/>
              </a:spcAft>
              <a:buClr>
                <a:srgbClr val="595959"/>
              </a:buClr>
              <a:buSzPts val="1400"/>
              <a:buNone/>
              <a:defRPr/>
            </a:pPr>
            <a:r>
              <a:rPr lang="en-GB" sz="1400" kern="0" dirty="0">
                <a:ln>
                  <a:noFill/>
                </a:ln>
                <a:solidFill>
                  <a:schemeClr val="tx1"/>
                </a:solidFill>
                <a:effectLst/>
                <a:latin typeface="Poppins" panose="00000500000000000000" pitchFamily="2" charset="0"/>
                <a:cs typeface="Poppins" panose="00000500000000000000" pitchFamily="2" charset="0"/>
                <a:sym typeface="Poppins"/>
              </a:rPr>
              <a:t>Transformed the object columns values (‘details’ and ‘how to use’) to count the length of strings </a:t>
            </a:r>
          </a:p>
          <a:p>
            <a:pPr marL="901700" indent="0" defTabSz="914400">
              <a:lnSpc>
                <a:spcPct val="115000"/>
              </a:lnSpc>
              <a:spcBef>
                <a:spcPts val="0"/>
              </a:spcBef>
              <a:spcAft>
                <a:spcPts val="0"/>
              </a:spcAft>
              <a:buClr>
                <a:srgbClr val="595959"/>
              </a:buClr>
              <a:buSzPts val="1400"/>
              <a:buNone/>
              <a:defRPr/>
            </a:pPr>
            <a:r>
              <a:rPr lang="en-GB" sz="1400" kern="0" dirty="0">
                <a:ln>
                  <a:noFill/>
                </a:ln>
                <a:solidFill>
                  <a:schemeClr val="tx1"/>
                </a:solidFill>
                <a:effectLst/>
                <a:latin typeface="Poppins" panose="00000500000000000000" pitchFamily="2" charset="0"/>
                <a:cs typeface="Poppins" panose="00000500000000000000" pitchFamily="2" charset="0"/>
                <a:sym typeface="Poppins"/>
              </a:rPr>
              <a:t>‘ingredients’ column was encoded to show known or unknown</a:t>
            </a:r>
          </a:p>
          <a:p>
            <a:pPr marL="901700" indent="0" defTabSz="914400">
              <a:lnSpc>
                <a:spcPct val="115000"/>
              </a:lnSpc>
              <a:spcBef>
                <a:spcPts val="0"/>
              </a:spcBef>
              <a:spcAft>
                <a:spcPts val="0"/>
              </a:spcAft>
              <a:buClr>
                <a:srgbClr val="595959"/>
              </a:buClr>
              <a:buSzPts val="1400"/>
              <a:buNone/>
              <a:defRPr/>
            </a:pPr>
            <a:endParaRPr lang="en-GB" sz="1400" kern="0" dirty="0">
              <a:ln>
                <a:noFill/>
              </a:ln>
              <a:solidFill>
                <a:schemeClr val="tx1"/>
              </a:solidFill>
              <a:effectLst/>
              <a:latin typeface="Poppins" panose="00000500000000000000" pitchFamily="2" charset="0"/>
              <a:cs typeface="Poppins" panose="00000500000000000000" pitchFamily="2" charset="0"/>
              <a:sym typeface="Poppins"/>
            </a:endParaRPr>
          </a:p>
          <a:p>
            <a:pPr marL="901700" indent="0" defTabSz="914400">
              <a:lnSpc>
                <a:spcPct val="115000"/>
              </a:lnSpc>
              <a:spcBef>
                <a:spcPts val="0"/>
              </a:spcBef>
              <a:spcAft>
                <a:spcPts val="0"/>
              </a:spcAft>
              <a:buClr>
                <a:srgbClr val="595959"/>
              </a:buClr>
              <a:buSzPts val="1400"/>
              <a:buNone/>
              <a:defRPr/>
            </a:pPr>
            <a:r>
              <a:rPr lang="en-GB" sz="1400" kern="0" dirty="0">
                <a:ln>
                  <a:noFill/>
                </a:ln>
                <a:solidFill>
                  <a:schemeClr val="tx1"/>
                </a:solidFill>
                <a:effectLst/>
                <a:latin typeface="Poppins" panose="00000500000000000000" pitchFamily="2" charset="0"/>
                <a:cs typeface="Poppins" panose="00000500000000000000" pitchFamily="2" charset="0"/>
                <a:sym typeface="Poppins"/>
              </a:rPr>
              <a:t>The ‘rating’ imbalanced target was transformed with oversample and undersample methods</a:t>
            </a:r>
          </a:p>
        </p:txBody>
      </p:sp>
      <p:graphicFrame>
        <p:nvGraphicFramePr>
          <p:cNvPr id="8" name="Table 7">
            <a:extLst>
              <a:ext uri="{FF2B5EF4-FFF2-40B4-BE49-F238E27FC236}">
                <a16:creationId xmlns:a16="http://schemas.microsoft.com/office/drawing/2014/main" id="{07A19DF8-8E5F-467E-ACF9-EAC0DB62E3AA}"/>
              </a:ext>
            </a:extLst>
          </p:cNvPr>
          <p:cNvGraphicFramePr>
            <a:graphicFrameLocks noGrp="1"/>
          </p:cNvGraphicFramePr>
          <p:nvPr/>
        </p:nvGraphicFramePr>
        <p:xfrm>
          <a:off x="7367565" y="2531762"/>
          <a:ext cx="3492221" cy="3273105"/>
        </p:xfrm>
        <a:graphic>
          <a:graphicData uri="http://schemas.openxmlformats.org/drawingml/2006/table">
            <a:tbl>
              <a:tblPr>
                <a:tableStyleId>{E929F9F4-4A8F-4326-A1B4-22849713DDAB}</a:tableStyleId>
              </a:tblPr>
              <a:tblGrid>
                <a:gridCol w="791991">
                  <a:extLst>
                    <a:ext uri="{9D8B030D-6E8A-4147-A177-3AD203B41FA5}">
                      <a16:colId xmlns:a16="http://schemas.microsoft.com/office/drawing/2014/main" val="513191193"/>
                    </a:ext>
                  </a:extLst>
                </a:gridCol>
                <a:gridCol w="1220152">
                  <a:extLst>
                    <a:ext uri="{9D8B030D-6E8A-4147-A177-3AD203B41FA5}">
                      <a16:colId xmlns:a16="http://schemas.microsoft.com/office/drawing/2014/main" val="2161388000"/>
                    </a:ext>
                  </a:extLst>
                </a:gridCol>
                <a:gridCol w="1480078">
                  <a:extLst>
                    <a:ext uri="{9D8B030D-6E8A-4147-A177-3AD203B41FA5}">
                      <a16:colId xmlns:a16="http://schemas.microsoft.com/office/drawing/2014/main" val="3955179443"/>
                    </a:ext>
                  </a:extLst>
                </a:gridCol>
              </a:tblGrid>
              <a:tr h="512195">
                <a:tc>
                  <a:txBody>
                    <a:bodyPr/>
                    <a:lstStyle/>
                    <a:p>
                      <a:pPr algn="ctr" fontAlgn="b"/>
                      <a:r>
                        <a:rPr lang="en-GB" sz="1400" u="none" strike="noStrike" dirty="0">
                          <a:effectLst/>
                          <a:latin typeface="Poppins" panose="00000500000000000000" pitchFamily="2" charset="0"/>
                          <a:cs typeface="Poppins" panose="00000500000000000000" pitchFamily="2" charset="0"/>
                        </a:rPr>
                        <a:t>Rating</a:t>
                      </a:r>
                      <a:endParaRPr lang="en-GB" sz="1400" b="0" i="0" u="none" strike="noStrike" dirty="0">
                        <a:solidFill>
                          <a:srgbClr val="000000"/>
                        </a:solidFill>
                        <a:effectLst/>
                        <a:latin typeface="Poppins" panose="00000500000000000000" pitchFamily="2" charset="0"/>
                        <a:cs typeface="Poppins" panose="00000500000000000000" pitchFamily="2" charset="0"/>
                      </a:endParaRPr>
                    </a:p>
                  </a:txBody>
                  <a:tcPr marL="6350" marR="6350" marT="6350" marB="0" anchor="ctr">
                    <a:lnR w="12700" cap="flat" cmpd="sng" algn="ctr">
                      <a:solidFill>
                        <a:schemeClr val="tx1"/>
                      </a:solidFill>
                      <a:prstDash val="sysDash"/>
                      <a:round/>
                      <a:headEnd type="none" w="med" len="med"/>
                      <a:tailEnd type="none" w="med" len="med"/>
                    </a:lnR>
                  </a:tcPr>
                </a:tc>
                <a:tc>
                  <a:txBody>
                    <a:bodyPr/>
                    <a:lstStyle/>
                    <a:p>
                      <a:pPr algn="ctr" fontAlgn="b"/>
                      <a:r>
                        <a:rPr lang="en-GB" sz="1400" u="none" strike="noStrike" dirty="0">
                          <a:effectLst/>
                          <a:latin typeface="Poppins" panose="00000500000000000000" pitchFamily="2" charset="0"/>
                          <a:cs typeface="Poppins" panose="00000500000000000000" pitchFamily="2" charset="0"/>
                        </a:rPr>
                        <a:t>Distribution</a:t>
                      </a:r>
                    </a:p>
                  </a:txBody>
                  <a:tcPr marL="6350" marR="6350" marT="6350" marB="0" anchor="ctr">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b"/>
                      <a:r>
                        <a:rPr lang="en-US" sz="1400" b="0" i="0" u="none" strike="noStrike" dirty="0">
                          <a:solidFill>
                            <a:schemeClr val="tx1"/>
                          </a:solidFill>
                          <a:effectLst/>
                          <a:latin typeface="Poppins" panose="00000500000000000000" pitchFamily="2" charset="0"/>
                          <a:cs typeface="Poppins" panose="00000500000000000000" pitchFamily="2" charset="0"/>
                        </a:rPr>
                        <a:t>C</a:t>
                      </a:r>
                      <a:r>
                        <a:rPr lang="en-GB" sz="1400" b="0" i="0" u="none" strike="noStrike" dirty="0">
                          <a:solidFill>
                            <a:schemeClr val="tx1"/>
                          </a:solidFill>
                          <a:effectLst/>
                          <a:latin typeface="Poppins" panose="00000500000000000000" pitchFamily="2" charset="0"/>
                          <a:cs typeface="Poppins" panose="00000500000000000000" pitchFamily="2" charset="0"/>
                        </a:rPr>
                        <a:t>ount value after balancing</a:t>
                      </a:r>
                    </a:p>
                  </a:txBody>
                  <a:tcPr marL="6350" marR="6350" marT="6350" marB="0"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354721331"/>
                  </a:ext>
                </a:extLst>
              </a:tr>
              <a:tr h="276091">
                <a:tc>
                  <a:txBody>
                    <a:bodyPr/>
                    <a:lstStyle/>
                    <a:p>
                      <a:pPr algn="ctr" fontAlgn="b"/>
                      <a:r>
                        <a:rPr lang="en-GB" sz="1400" u="none" strike="noStrike" dirty="0">
                          <a:effectLst/>
                          <a:latin typeface="Poppins" panose="00000500000000000000" pitchFamily="2" charset="0"/>
                          <a:cs typeface="Poppins" panose="00000500000000000000" pitchFamily="2" charset="0"/>
                        </a:rPr>
                        <a:t>0.0</a:t>
                      </a:r>
                      <a:endParaRPr lang="en-GB" sz="1400" b="0" i="0" u="none" strike="noStrike" dirty="0">
                        <a:solidFill>
                          <a:srgbClr val="000000"/>
                        </a:solidFill>
                        <a:effectLst/>
                        <a:latin typeface="Poppins" panose="00000500000000000000" pitchFamily="2" charset="0"/>
                        <a:cs typeface="Poppins" panose="00000500000000000000" pitchFamily="2" charset="0"/>
                      </a:endParaRPr>
                    </a:p>
                  </a:txBody>
                  <a:tcPr marL="6350" marR="6350" marT="6350" marB="0" anchor="b">
                    <a:lnR w="12700" cap="flat" cmpd="sng" algn="ctr">
                      <a:solidFill>
                        <a:schemeClr val="tx1"/>
                      </a:solidFill>
                      <a:prstDash val="sysDash"/>
                      <a:round/>
                      <a:headEnd type="none" w="med" len="med"/>
                      <a:tailEnd type="none" w="med" len="med"/>
                    </a:lnR>
                  </a:tcPr>
                </a:tc>
                <a:tc>
                  <a:txBody>
                    <a:bodyPr/>
                    <a:lstStyle/>
                    <a:p>
                      <a:pPr algn="ctr" fontAlgn="b"/>
                      <a:r>
                        <a:rPr lang="en-GB" sz="1400" u="none" strike="noStrike" dirty="0">
                          <a:effectLst/>
                          <a:latin typeface="Poppins" panose="00000500000000000000" pitchFamily="2" charset="0"/>
                          <a:cs typeface="Poppins" panose="00000500000000000000" pitchFamily="2" charset="0"/>
                        </a:rPr>
                        <a:t>398</a:t>
                      </a:r>
                      <a:endParaRPr lang="en-GB" sz="1400" b="0" i="0" u="none" strike="noStrike" dirty="0">
                        <a:solidFill>
                          <a:srgbClr val="000000"/>
                        </a:solidFill>
                        <a:effectLst/>
                        <a:latin typeface="Poppins" panose="00000500000000000000" pitchFamily="2" charset="0"/>
                        <a:cs typeface="Poppins" panose="00000500000000000000" pitchFamily="2" charset="0"/>
                      </a:endParaRPr>
                    </a:p>
                  </a:txBody>
                  <a:tcPr marL="6350" marR="6350" marT="6350" marB="0" anchor="b">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b"/>
                      <a:r>
                        <a:rPr lang="en-GB" sz="1400" u="none" strike="noStrike">
                          <a:effectLst/>
                          <a:latin typeface="Poppins" panose="00000500000000000000" pitchFamily="2" charset="0"/>
                          <a:cs typeface="Poppins" panose="00000500000000000000" pitchFamily="2" charset="0"/>
                        </a:rPr>
                        <a:t>3527</a:t>
                      </a:r>
                      <a:endParaRPr lang="en-GB" sz="1400" b="0" i="0" u="none" strike="noStrike">
                        <a:solidFill>
                          <a:srgbClr val="000000"/>
                        </a:solidFill>
                        <a:effectLst/>
                        <a:latin typeface="Poppins" panose="00000500000000000000" pitchFamily="2" charset="0"/>
                        <a:cs typeface="Poppins" panose="00000500000000000000" pitchFamily="2" charset="0"/>
                      </a:endParaRPr>
                    </a:p>
                  </a:txBody>
                  <a:tcPr marL="6350" marR="6350" marT="6350" marB="0" anchor="b">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41896528"/>
                  </a:ext>
                </a:extLst>
              </a:tr>
              <a:tr h="276091">
                <a:tc>
                  <a:txBody>
                    <a:bodyPr/>
                    <a:lstStyle/>
                    <a:p>
                      <a:pPr algn="ctr" fontAlgn="b"/>
                      <a:r>
                        <a:rPr lang="en-GB" sz="1400" u="none" strike="noStrike" dirty="0">
                          <a:effectLst/>
                          <a:latin typeface="Poppins" panose="00000500000000000000" pitchFamily="2" charset="0"/>
                          <a:cs typeface="Poppins" panose="00000500000000000000" pitchFamily="2" charset="0"/>
                        </a:rPr>
                        <a:t>1.0</a:t>
                      </a:r>
                      <a:endParaRPr lang="en-GB" sz="1400" b="0" i="0" u="none" strike="noStrike" dirty="0">
                        <a:solidFill>
                          <a:srgbClr val="000000"/>
                        </a:solidFill>
                        <a:effectLst/>
                        <a:latin typeface="Poppins" panose="00000500000000000000" pitchFamily="2" charset="0"/>
                        <a:cs typeface="Poppins" panose="00000500000000000000" pitchFamily="2" charset="0"/>
                      </a:endParaRPr>
                    </a:p>
                  </a:txBody>
                  <a:tcPr marL="6350" marR="6350" marT="6350" marB="0" anchor="b">
                    <a:lnR w="12700" cap="flat" cmpd="sng" algn="ctr">
                      <a:solidFill>
                        <a:schemeClr val="tx1"/>
                      </a:solidFill>
                      <a:prstDash val="sysDash"/>
                      <a:round/>
                      <a:headEnd type="none" w="med" len="med"/>
                      <a:tailEnd type="none" w="med" len="med"/>
                    </a:lnR>
                  </a:tcPr>
                </a:tc>
                <a:tc>
                  <a:txBody>
                    <a:bodyPr/>
                    <a:lstStyle/>
                    <a:p>
                      <a:pPr algn="ctr" fontAlgn="b"/>
                      <a:r>
                        <a:rPr lang="en-GB" sz="1400" u="none" strike="noStrike" dirty="0">
                          <a:effectLst/>
                          <a:latin typeface="Poppins" panose="00000500000000000000" pitchFamily="2" charset="0"/>
                          <a:cs typeface="Poppins" panose="00000500000000000000" pitchFamily="2" charset="0"/>
                        </a:rPr>
                        <a:t>23</a:t>
                      </a:r>
                      <a:endParaRPr lang="en-GB" sz="1400" b="0" i="0" u="none" strike="noStrike" dirty="0">
                        <a:solidFill>
                          <a:srgbClr val="000000"/>
                        </a:solidFill>
                        <a:effectLst/>
                        <a:latin typeface="Poppins" panose="00000500000000000000" pitchFamily="2" charset="0"/>
                        <a:cs typeface="Poppins" panose="00000500000000000000" pitchFamily="2" charset="0"/>
                      </a:endParaRPr>
                    </a:p>
                  </a:txBody>
                  <a:tcPr marL="6350" marR="6350" marT="6350" marB="0" anchor="b">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b"/>
                      <a:r>
                        <a:rPr lang="en-GB" sz="1400" u="none" strike="noStrike">
                          <a:effectLst/>
                          <a:latin typeface="Poppins" panose="00000500000000000000" pitchFamily="2" charset="0"/>
                          <a:cs typeface="Poppins" panose="00000500000000000000" pitchFamily="2" charset="0"/>
                        </a:rPr>
                        <a:t>3527</a:t>
                      </a:r>
                      <a:endParaRPr lang="en-GB" sz="1400" b="0" i="0" u="none" strike="noStrike">
                        <a:solidFill>
                          <a:srgbClr val="000000"/>
                        </a:solidFill>
                        <a:effectLst/>
                        <a:latin typeface="Poppins" panose="00000500000000000000" pitchFamily="2" charset="0"/>
                        <a:cs typeface="Poppins" panose="00000500000000000000" pitchFamily="2" charset="0"/>
                      </a:endParaRPr>
                    </a:p>
                  </a:txBody>
                  <a:tcPr marL="6350" marR="6350" marT="6350" marB="0" anchor="b">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521005850"/>
                  </a:ext>
                </a:extLst>
              </a:tr>
              <a:tr h="276091">
                <a:tc>
                  <a:txBody>
                    <a:bodyPr/>
                    <a:lstStyle/>
                    <a:p>
                      <a:pPr algn="ctr" fontAlgn="b"/>
                      <a:r>
                        <a:rPr lang="en-GB" sz="1400" u="none" strike="noStrike" dirty="0">
                          <a:effectLst/>
                          <a:latin typeface="Poppins" panose="00000500000000000000" pitchFamily="2" charset="0"/>
                          <a:cs typeface="Poppins" panose="00000500000000000000" pitchFamily="2" charset="0"/>
                        </a:rPr>
                        <a:t>1.5</a:t>
                      </a:r>
                      <a:endParaRPr lang="en-GB" sz="1400" b="0" i="0" u="none" strike="noStrike" dirty="0">
                        <a:solidFill>
                          <a:srgbClr val="000000"/>
                        </a:solidFill>
                        <a:effectLst/>
                        <a:latin typeface="Poppins" panose="00000500000000000000" pitchFamily="2" charset="0"/>
                        <a:cs typeface="Poppins" panose="00000500000000000000" pitchFamily="2" charset="0"/>
                      </a:endParaRPr>
                    </a:p>
                  </a:txBody>
                  <a:tcPr marL="6350" marR="6350" marT="6350" marB="0" anchor="b">
                    <a:lnR w="12700" cap="flat" cmpd="sng" algn="ctr">
                      <a:solidFill>
                        <a:schemeClr val="tx1"/>
                      </a:solidFill>
                      <a:prstDash val="sysDash"/>
                      <a:round/>
                      <a:headEnd type="none" w="med" len="med"/>
                      <a:tailEnd type="none" w="med" len="med"/>
                    </a:lnR>
                  </a:tcPr>
                </a:tc>
                <a:tc>
                  <a:txBody>
                    <a:bodyPr/>
                    <a:lstStyle/>
                    <a:p>
                      <a:pPr algn="ctr" fontAlgn="b"/>
                      <a:r>
                        <a:rPr lang="en-GB" sz="1400" u="none" strike="noStrike" dirty="0">
                          <a:effectLst/>
                          <a:latin typeface="Poppins" panose="00000500000000000000" pitchFamily="2" charset="0"/>
                          <a:cs typeface="Poppins" panose="00000500000000000000" pitchFamily="2" charset="0"/>
                        </a:rPr>
                        <a:t>9</a:t>
                      </a:r>
                      <a:endParaRPr lang="en-GB" sz="1400" b="0" i="0" u="none" strike="noStrike" dirty="0">
                        <a:solidFill>
                          <a:srgbClr val="000000"/>
                        </a:solidFill>
                        <a:effectLst/>
                        <a:latin typeface="Poppins" panose="00000500000000000000" pitchFamily="2" charset="0"/>
                        <a:cs typeface="Poppins" panose="00000500000000000000" pitchFamily="2" charset="0"/>
                      </a:endParaRPr>
                    </a:p>
                  </a:txBody>
                  <a:tcPr marL="6350" marR="6350" marT="6350" marB="0" anchor="b">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b"/>
                      <a:r>
                        <a:rPr lang="en-GB" sz="1400" u="none" strike="noStrike">
                          <a:effectLst/>
                          <a:latin typeface="Poppins" panose="00000500000000000000" pitchFamily="2" charset="0"/>
                          <a:cs typeface="Poppins" panose="00000500000000000000" pitchFamily="2" charset="0"/>
                        </a:rPr>
                        <a:t>3527</a:t>
                      </a:r>
                      <a:endParaRPr lang="en-GB" sz="1400" b="0" i="0" u="none" strike="noStrike">
                        <a:solidFill>
                          <a:srgbClr val="000000"/>
                        </a:solidFill>
                        <a:effectLst/>
                        <a:latin typeface="Poppins" panose="00000500000000000000" pitchFamily="2" charset="0"/>
                        <a:cs typeface="Poppins" panose="00000500000000000000" pitchFamily="2" charset="0"/>
                      </a:endParaRPr>
                    </a:p>
                  </a:txBody>
                  <a:tcPr marL="6350" marR="6350" marT="6350" marB="0" anchor="b">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076639246"/>
                  </a:ext>
                </a:extLst>
              </a:tr>
              <a:tr h="276091">
                <a:tc>
                  <a:txBody>
                    <a:bodyPr/>
                    <a:lstStyle/>
                    <a:p>
                      <a:pPr algn="ctr" fontAlgn="b"/>
                      <a:r>
                        <a:rPr lang="en-GB" sz="1400" u="none" strike="noStrike" dirty="0">
                          <a:effectLst/>
                          <a:latin typeface="Poppins" panose="00000500000000000000" pitchFamily="2" charset="0"/>
                          <a:cs typeface="Poppins" panose="00000500000000000000" pitchFamily="2" charset="0"/>
                        </a:rPr>
                        <a:t>2.0</a:t>
                      </a:r>
                      <a:endParaRPr lang="en-GB" sz="1400" b="0" i="0" u="none" strike="noStrike" dirty="0">
                        <a:solidFill>
                          <a:srgbClr val="000000"/>
                        </a:solidFill>
                        <a:effectLst/>
                        <a:latin typeface="Poppins" panose="00000500000000000000" pitchFamily="2" charset="0"/>
                        <a:cs typeface="Poppins" panose="00000500000000000000" pitchFamily="2" charset="0"/>
                      </a:endParaRPr>
                    </a:p>
                  </a:txBody>
                  <a:tcPr marL="6350" marR="6350" marT="6350" marB="0" anchor="b">
                    <a:lnR w="12700" cap="flat" cmpd="sng" algn="ctr">
                      <a:solidFill>
                        <a:schemeClr val="tx1"/>
                      </a:solidFill>
                      <a:prstDash val="sysDash"/>
                      <a:round/>
                      <a:headEnd type="none" w="med" len="med"/>
                      <a:tailEnd type="none" w="med" len="med"/>
                    </a:lnR>
                  </a:tcPr>
                </a:tc>
                <a:tc>
                  <a:txBody>
                    <a:bodyPr/>
                    <a:lstStyle/>
                    <a:p>
                      <a:pPr algn="ctr" fontAlgn="b"/>
                      <a:r>
                        <a:rPr lang="en-GB" sz="1400" u="none" strike="noStrike" dirty="0">
                          <a:effectLst/>
                          <a:latin typeface="Poppins" panose="00000500000000000000" pitchFamily="2" charset="0"/>
                          <a:cs typeface="Poppins" panose="00000500000000000000" pitchFamily="2" charset="0"/>
                        </a:rPr>
                        <a:t>39</a:t>
                      </a:r>
                      <a:endParaRPr lang="en-GB" sz="1400" b="0" i="0" u="none" strike="noStrike" dirty="0">
                        <a:solidFill>
                          <a:srgbClr val="000000"/>
                        </a:solidFill>
                        <a:effectLst/>
                        <a:latin typeface="Poppins" panose="00000500000000000000" pitchFamily="2" charset="0"/>
                        <a:cs typeface="Poppins" panose="00000500000000000000" pitchFamily="2" charset="0"/>
                      </a:endParaRPr>
                    </a:p>
                  </a:txBody>
                  <a:tcPr marL="6350" marR="6350" marT="6350" marB="0" anchor="b">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b"/>
                      <a:r>
                        <a:rPr lang="en-GB" sz="1400" u="none" strike="noStrike" dirty="0">
                          <a:effectLst/>
                          <a:latin typeface="Poppins" panose="00000500000000000000" pitchFamily="2" charset="0"/>
                          <a:cs typeface="Poppins" panose="00000500000000000000" pitchFamily="2" charset="0"/>
                        </a:rPr>
                        <a:t>3527</a:t>
                      </a:r>
                      <a:endParaRPr lang="en-GB" sz="1400" b="0" i="0" u="none" strike="noStrike" dirty="0">
                        <a:solidFill>
                          <a:srgbClr val="000000"/>
                        </a:solidFill>
                        <a:effectLst/>
                        <a:latin typeface="Poppins" panose="00000500000000000000" pitchFamily="2" charset="0"/>
                        <a:cs typeface="Poppins" panose="00000500000000000000" pitchFamily="2" charset="0"/>
                      </a:endParaRPr>
                    </a:p>
                  </a:txBody>
                  <a:tcPr marL="6350" marR="6350" marT="6350" marB="0" anchor="b">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38517875"/>
                  </a:ext>
                </a:extLst>
              </a:tr>
              <a:tr h="276091">
                <a:tc>
                  <a:txBody>
                    <a:bodyPr/>
                    <a:lstStyle/>
                    <a:p>
                      <a:pPr algn="ctr" fontAlgn="b"/>
                      <a:r>
                        <a:rPr lang="en-GB" sz="1400" u="none" strike="noStrike" dirty="0">
                          <a:effectLst/>
                          <a:latin typeface="Poppins" panose="00000500000000000000" pitchFamily="2" charset="0"/>
                          <a:cs typeface="Poppins" panose="00000500000000000000" pitchFamily="2" charset="0"/>
                        </a:rPr>
                        <a:t>2.5</a:t>
                      </a:r>
                      <a:endParaRPr lang="en-GB" sz="1400" b="0" i="0" u="none" strike="noStrike" dirty="0">
                        <a:solidFill>
                          <a:srgbClr val="000000"/>
                        </a:solidFill>
                        <a:effectLst/>
                        <a:latin typeface="Poppins" panose="00000500000000000000" pitchFamily="2" charset="0"/>
                        <a:cs typeface="Poppins" panose="00000500000000000000" pitchFamily="2" charset="0"/>
                      </a:endParaRPr>
                    </a:p>
                  </a:txBody>
                  <a:tcPr marL="6350" marR="6350" marT="6350" marB="0" anchor="b">
                    <a:lnR w="12700" cap="flat" cmpd="sng" algn="ctr">
                      <a:solidFill>
                        <a:schemeClr val="tx1"/>
                      </a:solidFill>
                      <a:prstDash val="sysDash"/>
                      <a:round/>
                      <a:headEnd type="none" w="med" len="med"/>
                      <a:tailEnd type="none" w="med" len="med"/>
                    </a:lnR>
                  </a:tcPr>
                </a:tc>
                <a:tc>
                  <a:txBody>
                    <a:bodyPr/>
                    <a:lstStyle/>
                    <a:p>
                      <a:pPr algn="ctr" fontAlgn="b"/>
                      <a:r>
                        <a:rPr lang="en-GB" sz="1400" u="none" strike="noStrike" dirty="0">
                          <a:effectLst/>
                          <a:latin typeface="Poppins" panose="00000500000000000000" pitchFamily="2" charset="0"/>
                          <a:cs typeface="Poppins" panose="00000500000000000000" pitchFamily="2" charset="0"/>
                        </a:rPr>
                        <a:t>88</a:t>
                      </a:r>
                      <a:endParaRPr lang="en-GB" sz="1400" b="0" i="0" u="none" strike="noStrike" dirty="0">
                        <a:solidFill>
                          <a:srgbClr val="000000"/>
                        </a:solidFill>
                        <a:effectLst/>
                        <a:latin typeface="Poppins" panose="00000500000000000000" pitchFamily="2" charset="0"/>
                        <a:cs typeface="Poppins" panose="00000500000000000000" pitchFamily="2" charset="0"/>
                      </a:endParaRPr>
                    </a:p>
                  </a:txBody>
                  <a:tcPr marL="6350" marR="6350" marT="6350" marB="0" anchor="b">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b"/>
                      <a:r>
                        <a:rPr lang="en-GB" sz="1400" u="none" strike="noStrike" dirty="0">
                          <a:effectLst/>
                          <a:latin typeface="Poppins" panose="00000500000000000000" pitchFamily="2" charset="0"/>
                          <a:cs typeface="Poppins" panose="00000500000000000000" pitchFamily="2" charset="0"/>
                        </a:rPr>
                        <a:t>3527</a:t>
                      </a:r>
                      <a:endParaRPr lang="en-GB" sz="1400" b="0" i="0" u="none" strike="noStrike" dirty="0">
                        <a:solidFill>
                          <a:srgbClr val="000000"/>
                        </a:solidFill>
                        <a:effectLst/>
                        <a:latin typeface="Poppins" panose="00000500000000000000" pitchFamily="2" charset="0"/>
                        <a:cs typeface="Poppins" panose="00000500000000000000" pitchFamily="2" charset="0"/>
                      </a:endParaRPr>
                    </a:p>
                  </a:txBody>
                  <a:tcPr marL="6350" marR="6350" marT="6350" marB="0" anchor="b">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224869430"/>
                  </a:ext>
                </a:extLst>
              </a:tr>
              <a:tr h="276091">
                <a:tc>
                  <a:txBody>
                    <a:bodyPr/>
                    <a:lstStyle/>
                    <a:p>
                      <a:pPr algn="ctr" fontAlgn="b"/>
                      <a:r>
                        <a:rPr lang="en-GB" sz="1400" u="none" strike="noStrike" dirty="0">
                          <a:effectLst/>
                          <a:latin typeface="Poppins" panose="00000500000000000000" pitchFamily="2" charset="0"/>
                          <a:cs typeface="Poppins" panose="00000500000000000000" pitchFamily="2" charset="0"/>
                        </a:rPr>
                        <a:t>3.0</a:t>
                      </a:r>
                      <a:endParaRPr lang="en-GB" sz="1400" b="0" i="0" u="none" strike="noStrike" dirty="0">
                        <a:solidFill>
                          <a:srgbClr val="000000"/>
                        </a:solidFill>
                        <a:effectLst/>
                        <a:latin typeface="Poppins" panose="00000500000000000000" pitchFamily="2" charset="0"/>
                        <a:cs typeface="Poppins" panose="00000500000000000000" pitchFamily="2" charset="0"/>
                      </a:endParaRPr>
                    </a:p>
                  </a:txBody>
                  <a:tcPr marL="6350" marR="6350" marT="6350" marB="0" anchor="b">
                    <a:lnR w="12700" cap="flat" cmpd="sng" algn="ctr">
                      <a:solidFill>
                        <a:schemeClr val="tx1"/>
                      </a:solidFill>
                      <a:prstDash val="sysDash"/>
                      <a:round/>
                      <a:headEnd type="none" w="med" len="med"/>
                      <a:tailEnd type="none" w="med" len="med"/>
                    </a:lnR>
                  </a:tcPr>
                </a:tc>
                <a:tc>
                  <a:txBody>
                    <a:bodyPr/>
                    <a:lstStyle/>
                    <a:p>
                      <a:pPr algn="ctr" fontAlgn="b"/>
                      <a:r>
                        <a:rPr lang="en-GB" sz="1400" u="none" strike="noStrike" dirty="0">
                          <a:effectLst/>
                          <a:latin typeface="Poppins" panose="00000500000000000000" pitchFamily="2" charset="0"/>
                          <a:cs typeface="Poppins" panose="00000500000000000000" pitchFamily="2" charset="0"/>
                        </a:rPr>
                        <a:t>308</a:t>
                      </a:r>
                      <a:endParaRPr lang="en-GB" sz="1400" b="0" i="0" u="none" strike="noStrike" dirty="0">
                        <a:solidFill>
                          <a:srgbClr val="000000"/>
                        </a:solidFill>
                        <a:effectLst/>
                        <a:latin typeface="Poppins" panose="00000500000000000000" pitchFamily="2" charset="0"/>
                        <a:cs typeface="Poppins" panose="00000500000000000000" pitchFamily="2" charset="0"/>
                      </a:endParaRPr>
                    </a:p>
                  </a:txBody>
                  <a:tcPr marL="6350" marR="6350" marT="6350" marB="0" anchor="b">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b"/>
                      <a:r>
                        <a:rPr lang="en-GB" sz="1400" u="none" strike="noStrike" dirty="0">
                          <a:effectLst/>
                          <a:latin typeface="Poppins" panose="00000500000000000000" pitchFamily="2" charset="0"/>
                          <a:cs typeface="Poppins" panose="00000500000000000000" pitchFamily="2" charset="0"/>
                        </a:rPr>
                        <a:t>3527</a:t>
                      </a:r>
                      <a:endParaRPr lang="en-GB" sz="1400" b="0" i="0" u="none" strike="noStrike" dirty="0">
                        <a:solidFill>
                          <a:srgbClr val="000000"/>
                        </a:solidFill>
                        <a:effectLst/>
                        <a:latin typeface="Poppins" panose="00000500000000000000" pitchFamily="2" charset="0"/>
                        <a:cs typeface="Poppins" panose="00000500000000000000" pitchFamily="2" charset="0"/>
                      </a:endParaRPr>
                    </a:p>
                  </a:txBody>
                  <a:tcPr marL="6350" marR="6350" marT="6350" marB="0" anchor="b">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928469158"/>
                  </a:ext>
                </a:extLst>
              </a:tr>
              <a:tr h="276091">
                <a:tc>
                  <a:txBody>
                    <a:bodyPr/>
                    <a:lstStyle/>
                    <a:p>
                      <a:pPr algn="ctr" fontAlgn="b"/>
                      <a:r>
                        <a:rPr lang="en-GB" sz="1400" u="none" strike="noStrike" dirty="0">
                          <a:effectLst/>
                          <a:latin typeface="Poppins" panose="00000500000000000000" pitchFamily="2" charset="0"/>
                          <a:cs typeface="Poppins" panose="00000500000000000000" pitchFamily="2" charset="0"/>
                        </a:rPr>
                        <a:t>3.5</a:t>
                      </a:r>
                      <a:endParaRPr lang="en-GB" sz="1400" b="0" i="0" u="none" strike="noStrike" dirty="0">
                        <a:solidFill>
                          <a:srgbClr val="000000"/>
                        </a:solidFill>
                        <a:effectLst/>
                        <a:latin typeface="Poppins" panose="00000500000000000000" pitchFamily="2" charset="0"/>
                        <a:cs typeface="Poppins" panose="00000500000000000000" pitchFamily="2" charset="0"/>
                      </a:endParaRPr>
                    </a:p>
                  </a:txBody>
                  <a:tcPr marL="6350" marR="6350" marT="6350" marB="0" anchor="b">
                    <a:lnR w="12700" cap="flat" cmpd="sng" algn="ctr">
                      <a:solidFill>
                        <a:schemeClr val="tx1"/>
                      </a:solidFill>
                      <a:prstDash val="sysDash"/>
                      <a:round/>
                      <a:headEnd type="none" w="med" len="med"/>
                      <a:tailEnd type="none" w="med" len="med"/>
                    </a:lnR>
                  </a:tcPr>
                </a:tc>
                <a:tc>
                  <a:txBody>
                    <a:bodyPr/>
                    <a:lstStyle/>
                    <a:p>
                      <a:pPr algn="ctr" fontAlgn="b"/>
                      <a:r>
                        <a:rPr lang="en-GB" sz="1400" u="none" strike="noStrike" dirty="0">
                          <a:effectLst/>
                          <a:latin typeface="Poppins" panose="00000500000000000000" pitchFamily="2" charset="0"/>
                          <a:cs typeface="Poppins" panose="00000500000000000000" pitchFamily="2" charset="0"/>
                        </a:rPr>
                        <a:t>1051</a:t>
                      </a:r>
                      <a:endParaRPr lang="en-GB" sz="1400" b="0" i="0" u="none" strike="noStrike" dirty="0">
                        <a:solidFill>
                          <a:srgbClr val="000000"/>
                        </a:solidFill>
                        <a:effectLst/>
                        <a:latin typeface="Poppins" panose="00000500000000000000" pitchFamily="2" charset="0"/>
                        <a:cs typeface="Poppins" panose="00000500000000000000" pitchFamily="2" charset="0"/>
                      </a:endParaRPr>
                    </a:p>
                  </a:txBody>
                  <a:tcPr marL="6350" marR="6350" marT="6350" marB="0" anchor="b">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b"/>
                      <a:r>
                        <a:rPr lang="en-GB" sz="1400" u="none" strike="noStrike" dirty="0">
                          <a:effectLst/>
                          <a:latin typeface="Poppins" panose="00000500000000000000" pitchFamily="2" charset="0"/>
                          <a:cs typeface="Poppins" panose="00000500000000000000" pitchFamily="2" charset="0"/>
                        </a:rPr>
                        <a:t>3527</a:t>
                      </a:r>
                      <a:endParaRPr lang="en-GB" sz="1400" b="0" i="0" u="none" strike="noStrike" dirty="0">
                        <a:solidFill>
                          <a:srgbClr val="000000"/>
                        </a:solidFill>
                        <a:effectLst/>
                        <a:latin typeface="Poppins" panose="00000500000000000000" pitchFamily="2" charset="0"/>
                        <a:cs typeface="Poppins" panose="00000500000000000000" pitchFamily="2" charset="0"/>
                      </a:endParaRPr>
                    </a:p>
                  </a:txBody>
                  <a:tcPr marL="6350" marR="6350" marT="6350" marB="0" anchor="b">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592869240"/>
                  </a:ext>
                </a:extLst>
              </a:tr>
              <a:tr h="276091">
                <a:tc>
                  <a:txBody>
                    <a:bodyPr/>
                    <a:lstStyle/>
                    <a:p>
                      <a:pPr algn="ctr" fontAlgn="b"/>
                      <a:r>
                        <a:rPr lang="en-GB" sz="1400" u="none" strike="noStrike" dirty="0">
                          <a:effectLst/>
                          <a:latin typeface="Poppins" panose="00000500000000000000" pitchFamily="2" charset="0"/>
                          <a:cs typeface="Poppins" panose="00000500000000000000" pitchFamily="2" charset="0"/>
                        </a:rPr>
                        <a:t>4.0</a:t>
                      </a:r>
                      <a:endParaRPr lang="en-GB" sz="1400" b="0" i="0" u="none" strike="noStrike" dirty="0">
                        <a:solidFill>
                          <a:srgbClr val="000000"/>
                        </a:solidFill>
                        <a:effectLst/>
                        <a:latin typeface="Poppins" panose="00000500000000000000" pitchFamily="2" charset="0"/>
                        <a:cs typeface="Poppins" panose="00000500000000000000" pitchFamily="2" charset="0"/>
                      </a:endParaRPr>
                    </a:p>
                  </a:txBody>
                  <a:tcPr marL="6350" marR="6350" marT="6350" marB="0" anchor="b">
                    <a:lnR w="12700" cap="flat" cmpd="sng" algn="ctr">
                      <a:solidFill>
                        <a:schemeClr val="tx1"/>
                      </a:solidFill>
                      <a:prstDash val="sysDash"/>
                      <a:round/>
                      <a:headEnd type="none" w="med" len="med"/>
                      <a:tailEnd type="none" w="med" len="med"/>
                    </a:lnR>
                  </a:tcPr>
                </a:tc>
                <a:tc>
                  <a:txBody>
                    <a:bodyPr/>
                    <a:lstStyle/>
                    <a:p>
                      <a:pPr algn="ctr" fontAlgn="b"/>
                      <a:r>
                        <a:rPr lang="en-GB" sz="1400" u="none" strike="noStrike" dirty="0">
                          <a:effectLst/>
                          <a:latin typeface="Poppins" panose="00000500000000000000" pitchFamily="2" charset="0"/>
                          <a:cs typeface="Poppins" panose="00000500000000000000" pitchFamily="2" charset="0"/>
                        </a:rPr>
                        <a:t>2853</a:t>
                      </a:r>
                      <a:endParaRPr lang="en-GB" sz="1400" b="0" i="0" u="none" strike="noStrike" dirty="0">
                        <a:solidFill>
                          <a:srgbClr val="000000"/>
                        </a:solidFill>
                        <a:effectLst/>
                        <a:latin typeface="Poppins" panose="00000500000000000000" pitchFamily="2" charset="0"/>
                        <a:cs typeface="Poppins" panose="00000500000000000000" pitchFamily="2" charset="0"/>
                      </a:endParaRPr>
                    </a:p>
                  </a:txBody>
                  <a:tcPr marL="6350" marR="6350" marT="6350" marB="0" anchor="b">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b"/>
                      <a:r>
                        <a:rPr lang="en-GB" sz="1400" u="none" strike="noStrike" dirty="0">
                          <a:effectLst/>
                          <a:latin typeface="Poppins" panose="00000500000000000000" pitchFamily="2" charset="0"/>
                          <a:cs typeface="Poppins" panose="00000500000000000000" pitchFamily="2" charset="0"/>
                        </a:rPr>
                        <a:t>3527</a:t>
                      </a:r>
                      <a:endParaRPr lang="en-GB" sz="1400" b="0" i="0" u="none" strike="noStrike" dirty="0">
                        <a:solidFill>
                          <a:srgbClr val="000000"/>
                        </a:solidFill>
                        <a:effectLst/>
                        <a:latin typeface="Poppins" panose="00000500000000000000" pitchFamily="2" charset="0"/>
                        <a:cs typeface="Poppins" panose="00000500000000000000" pitchFamily="2" charset="0"/>
                      </a:endParaRPr>
                    </a:p>
                  </a:txBody>
                  <a:tcPr marL="6350" marR="6350" marT="6350" marB="0" anchor="b">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368895934"/>
                  </a:ext>
                </a:extLst>
              </a:tr>
              <a:tr h="276091">
                <a:tc>
                  <a:txBody>
                    <a:bodyPr/>
                    <a:lstStyle/>
                    <a:p>
                      <a:pPr algn="ctr" fontAlgn="b"/>
                      <a:r>
                        <a:rPr lang="en-GB" sz="1400" u="none" strike="noStrike" dirty="0">
                          <a:effectLst/>
                          <a:latin typeface="Poppins" panose="00000500000000000000" pitchFamily="2" charset="0"/>
                          <a:cs typeface="Poppins" panose="00000500000000000000" pitchFamily="2" charset="0"/>
                        </a:rPr>
                        <a:t>4.5</a:t>
                      </a:r>
                      <a:endParaRPr lang="en-GB" sz="1400" b="0" i="0" u="none" strike="noStrike" dirty="0">
                        <a:solidFill>
                          <a:srgbClr val="000000"/>
                        </a:solidFill>
                        <a:effectLst/>
                        <a:latin typeface="Poppins" panose="00000500000000000000" pitchFamily="2" charset="0"/>
                        <a:cs typeface="Poppins" panose="00000500000000000000" pitchFamily="2" charset="0"/>
                      </a:endParaRPr>
                    </a:p>
                  </a:txBody>
                  <a:tcPr marL="6350" marR="6350" marT="6350" marB="0" anchor="b">
                    <a:lnR w="12700" cap="flat" cmpd="sng" algn="ctr">
                      <a:solidFill>
                        <a:schemeClr val="tx1"/>
                      </a:solidFill>
                      <a:prstDash val="sysDash"/>
                      <a:round/>
                      <a:headEnd type="none" w="med" len="med"/>
                      <a:tailEnd type="none" w="med" len="med"/>
                    </a:lnR>
                  </a:tcPr>
                </a:tc>
                <a:tc>
                  <a:txBody>
                    <a:bodyPr/>
                    <a:lstStyle/>
                    <a:p>
                      <a:pPr algn="ctr" fontAlgn="b"/>
                      <a:r>
                        <a:rPr lang="en-GB" sz="1400" u="none" strike="noStrike" dirty="0">
                          <a:effectLst/>
                          <a:latin typeface="Poppins" panose="00000500000000000000" pitchFamily="2" charset="0"/>
                          <a:cs typeface="Poppins" panose="00000500000000000000" pitchFamily="2" charset="0"/>
                        </a:rPr>
                        <a:t>3527</a:t>
                      </a:r>
                      <a:endParaRPr lang="en-GB" sz="1400" b="0" i="0" u="none" strike="noStrike" dirty="0">
                        <a:solidFill>
                          <a:srgbClr val="000000"/>
                        </a:solidFill>
                        <a:effectLst/>
                        <a:latin typeface="Poppins" panose="00000500000000000000" pitchFamily="2" charset="0"/>
                        <a:cs typeface="Poppins" panose="00000500000000000000" pitchFamily="2" charset="0"/>
                      </a:endParaRPr>
                    </a:p>
                  </a:txBody>
                  <a:tcPr marL="6350" marR="6350" marT="6350" marB="0" anchor="b">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b"/>
                      <a:r>
                        <a:rPr lang="en-GB" sz="1400" u="none" strike="noStrike" dirty="0">
                          <a:effectLst/>
                          <a:latin typeface="Poppins" panose="00000500000000000000" pitchFamily="2" charset="0"/>
                          <a:cs typeface="Poppins" panose="00000500000000000000" pitchFamily="2" charset="0"/>
                        </a:rPr>
                        <a:t>3527</a:t>
                      </a:r>
                      <a:endParaRPr lang="en-GB" sz="1400" b="0" i="0" u="none" strike="noStrike" dirty="0">
                        <a:solidFill>
                          <a:srgbClr val="000000"/>
                        </a:solidFill>
                        <a:effectLst/>
                        <a:latin typeface="Poppins" panose="00000500000000000000" pitchFamily="2" charset="0"/>
                        <a:cs typeface="Poppins" panose="00000500000000000000" pitchFamily="2" charset="0"/>
                      </a:endParaRPr>
                    </a:p>
                  </a:txBody>
                  <a:tcPr marL="6350" marR="6350" marT="6350" marB="0" anchor="b">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938619713"/>
                  </a:ext>
                </a:extLst>
              </a:tr>
              <a:tr h="276091">
                <a:tc>
                  <a:txBody>
                    <a:bodyPr/>
                    <a:lstStyle/>
                    <a:p>
                      <a:pPr algn="ctr" fontAlgn="b"/>
                      <a:r>
                        <a:rPr lang="en-GB" sz="1400" u="none" strike="noStrike" dirty="0">
                          <a:effectLst/>
                          <a:latin typeface="Poppins" panose="00000500000000000000" pitchFamily="2" charset="0"/>
                          <a:cs typeface="Poppins" panose="00000500000000000000" pitchFamily="2" charset="0"/>
                        </a:rPr>
                        <a:t>5.0</a:t>
                      </a:r>
                      <a:endParaRPr lang="en-GB" sz="1400" b="0" i="0" u="none" strike="noStrike" dirty="0">
                        <a:solidFill>
                          <a:srgbClr val="000000"/>
                        </a:solidFill>
                        <a:effectLst/>
                        <a:latin typeface="Poppins" panose="00000500000000000000" pitchFamily="2" charset="0"/>
                        <a:cs typeface="Poppins" panose="00000500000000000000" pitchFamily="2" charset="0"/>
                      </a:endParaRPr>
                    </a:p>
                  </a:txBody>
                  <a:tcPr marL="6350" marR="6350" marT="6350" marB="0" anchor="b">
                    <a:lnR w="12700" cap="flat" cmpd="sng" algn="ctr">
                      <a:solidFill>
                        <a:schemeClr val="tx1"/>
                      </a:solidFill>
                      <a:prstDash val="sysDash"/>
                      <a:round/>
                      <a:headEnd type="none" w="med" len="med"/>
                      <a:tailEnd type="none" w="med" len="med"/>
                    </a:lnR>
                  </a:tcPr>
                </a:tc>
                <a:tc>
                  <a:txBody>
                    <a:bodyPr/>
                    <a:lstStyle/>
                    <a:p>
                      <a:pPr algn="ctr" fontAlgn="b"/>
                      <a:r>
                        <a:rPr lang="en-GB" sz="1400" u="none" strike="noStrike" dirty="0">
                          <a:effectLst/>
                          <a:latin typeface="Poppins" panose="00000500000000000000" pitchFamily="2" charset="0"/>
                          <a:cs typeface="Poppins" panose="00000500000000000000" pitchFamily="2" charset="0"/>
                        </a:rPr>
                        <a:t>872</a:t>
                      </a:r>
                      <a:endParaRPr lang="en-GB" sz="1400" b="0" i="0" u="none" strike="noStrike" dirty="0">
                        <a:solidFill>
                          <a:srgbClr val="000000"/>
                        </a:solidFill>
                        <a:effectLst/>
                        <a:latin typeface="Poppins" panose="00000500000000000000" pitchFamily="2" charset="0"/>
                        <a:cs typeface="Poppins" panose="00000500000000000000" pitchFamily="2" charset="0"/>
                      </a:endParaRPr>
                    </a:p>
                  </a:txBody>
                  <a:tcPr marL="6350" marR="6350" marT="6350" marB="0" anchor="b">
                    <a:lnL w="12700" cap="flat" cmpd="sng" algn="ctr">
                      <a:solidFill>
                        <a:schemeClr val="tx1"/>
                      </a:solidFill>
                      <a:prstDash val="sysDash"/>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b"/>
                      <a:r>
                        <a:rPr lang="en-GB" sz="1400" u="none" strike="noStrike" dirty="0">
                          <a:effectLst/>
                          <a:latin typeface="Poppins" panose="00000500000000000000" pitchFamily="2" charset="0"/>
                          <a:cs typeface="Poppins" panose="00000500000000000000" pitchFamily="2" charset="0"/>
                        </a:rPr>
                        <a:t>3527</a:t>
                      </a:r>
                      <a:endParaRPr lang="en-GB" sz="1400" b="0" i="0" u="none" strike="noStrike" dirty="0">
                        <a:solidFill>
                          <a:srgbClr val="000000"/>
                        </a:solidFill>
                        <a:effectLst/>
                        <a:latin typeface="Poppins" panose="00000500000000000000" pitchFamily="2" charset="0"/>
                        <a:cs typeface="Poppins" panose="00000500000000000000" pitchFamily="2" charset="0"/>
                      </a:endParaRPr>
                    </a:p>
                  </a:txBody>
                  <a:tcPr marL="6350" marR="6350" marT="6350" marB="0" anchor="b">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468383184"/>
                  </a:ext>
                </a:extLst>
              </a:tr>
            </a:tbl>
          </a:graphicData>
        </a:graphic>
      </p:graphicFrame>
      <p:pic>
        <p:nvPicPr>
          <p:cNvPr id="4" name="Graphic 3" descr="Rubbish with solid fill">
            <a:extLst>
              <a:ext uri="{FF2B5EF4-FFF2-40B4-BE49-F238E27FC236}">
                <a16:creationId xmlns:a16="http://schemas.microsoft.com/office/drawing/2014/main" id="{276F14FF-07D0-4673-8A49-272F330099C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91662" y="1822834"/>
            <a:ext cx="432000" cy="432000"/>
          </a:xfrm>
          <a:prstGeom prst="rect">
            <a:avLst/>
          </a:prstGeom>
        </p:spPr>
      </p:pic>
      <p:pic>
        <p:nvPicPr>
          <p:cNvPr id="12" name="Graphic 11" descr="Programmer female with solid fill">
            <a:extLst>
              <a:ext uri="{FF2B5EF4-FFF2-40B4-BE49-F238E27FC236}">
                <a16:creationId xmlns:a16="http://schemas.microsoft.com/office/drawing/2014/main" id="{C428B78C-5B2C-4C7B-A2C6-68E34248746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91662" y="5035378"/>
            <a:ext cx="432000" cy="432000"/>
          </a:xfrm>
          <a:prstGeom prst="rect">
            <a:avLst/>
          </a:prstGeom>
        </p:spPr>
      </p:pic>
      <p:pic>
        <p:nvPicPr>
          <p:cNvPr id="14" name="Graphic 13" descr="Binary with solid fill">
            <a:extLst>
              <a:ext uri="{FF2B5EF4-FFF2-40B4-BE49-F238E27FC236}">
                <a16:creationId xmlns:a16="http://schemas.microsoft.com/office/drawing/2014/main" id="{10447D2B-AB0B-4B0E-B708-C42B1E76C46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91662" y="2755800"/>
            <a:ext cx="432000" cy="432000"/>
          </a:xfrm>
          <a:prstGeom prst="rect">
            <a:avLst/>
          </a:prstGeom>
        </p:spPr>
      </p:pic>
      <p:pic>
        <p:nvPicPr>
          <p:cNvPr id="20" name="Graphic 19" descr="Abacus with solid fill">
            <a:extLst>
              <a:ext uri="{FF2B5EF4-FFF2-40B4-BE49-F238E27FC236}">
                <a16:creationId xmlns:a16="http://schemas.microsoft.com/office/drawing/2014/main" id="{3569F607-715E-4828-A70F-464D7D3FB7C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191662" y="3664023"/>
            <a:ext cx="432000" cy="432000"/>
          </a:xfrm>
          <a:prstGeom prst="rect">
            <a:avLst/>
          </a:prstGeom>
        </p:spPr>
      </p:pic>
      <p:sp>
        <p:nvSpPr>
          <p:cNvPr id="21" name="Arrow: Curved Left 20">
            <a:extLst>
              <a:ext uri="{FF2B5EF4-FFF2-40B4-BE49-F238E27FC236}">
                <a16:creationId xmlns:a16="http://schemas.microsoft.com/office/drawing/2014/main" id="{DB1E36DF-D43C-4DEF-AD91-1DAC2CE24420}"/>
              </a:ext>
            </a:extLst>
          </p:cNvPr>
          <p:cNvSpPr/>
          <p:nvPr/>
        </p:nvSpPr>
        <p:spPr>
          <a:xfrm rot="16200000">
            <a:off x="9229895" y="1655858"/>
            <a:ext cx="288363" cy="1121515"/>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Tree>
    <p:extLst>
      <p:ext uri="{BB962C8B-B14F-4D97-AF65-F5344CB8AC3E}">
        <p14:creationId xmlns:p14="http://schemas.microsoft.com/office/powerpoint/2010/main" val="12199347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BF724DDD-9549-42C8-B02A-6ACB3449DC3C}"/>
              </a:ext>
            </a:extLst>
          </p:cNvPr>
          <p:cNvSpPr>
            <a:spLocks noGrp="1"/>
          </p:cNvSpPr>
          <p:nvPr>
            <p:ph type="title"/>
          </p:nvPr>
        </p:nvSpPr>
        <p:spPr/>
        <p:txBody>
          <a:bodyPr>
            <a:normAutofit/>
          </a:bodyPr>
          <a:lstStyle/>
          <a:p>
            <a:pPr algn="l"/>
            <a:r>
              <a:rPr lang="en-GB" sz="4000" b="1" dirty="0">
                <a:solidFill>
                  <a:schemeClr val="tx1"/>
                </a:solidFill>
                <a:latin typeface="Poppins"/>
                <a:ea typeface="Poppins"/>
                <a:cs typeface="Poppins"/>
                <a:sym typeface="Poppins"/>
              </a:rPr>
              <a:t>Models and results</a:t>
            </a:r>
            <a:endParaRPr lang="en-GB" dirty="0">
              <a:solidFill>
                <a:schemeClr val="tx1"/>
              </a:solidFill>
            </a:endParaRPr>
          </a:p>
        </p:txBody>
      </p:sp>
      <p:graphicFrame>
        <p:nvGraphicFramePr>
          <p:cNvPr id="29" name="Content Placeholder 28">
            <a:extLst>
              <a:ext uri="{FF2B5EF4-FFF2-40B4-BE49-F238E27FC236}">
                <a16:creationId xmlns:a16="http://schemas.microsoft.com/office/drawing/2014/main" id="{EDBEF01D-8274-4C3D-9D64-7442EC3EA014}"/>
              </a:ext>
            </a:extLst>
          </p:cNvPr>
          <p:cNvGraphicFramePr>
            <a:graphicFrameLocks noGrp="1"/>
          </p:cNvGraphicFramePr>
          <p:nvPr>
            <p:ph sz="half" idx="2"/>
            <p:extLst>
              <p:ext uri="{D42A27DB-BD31-4B8C-83A1-F6EECF244321}">
                <p14:modId xmlns:p14="http://schemas.microsoft.com/office/powerpoint/2010/main" val="1132363012"/>
              </p:ext>
            </p:extLst>
          </p:nvPr>
        </p:nvGraphicFramePr>
        <p:xfrm>
          <a:off x="6202363" y="1737502"/>
          <a:ext cx="4500000" cy="3688080"/>
        </p:xfrm>
        <a:graphic>
          <a:graphicData uri="http://schemas.openxmlformats.org/drawingml/2006/table">
            <a:tbl>
              <a:tblPr/>
              <a:tblGrid>
                <a:gridCol w="3111828">
                  <a:extLst>
                    <a:ext uri="{9D8B030D-6E8A-4147-A177-3AD203B41FA5}">
                      <a16:colId xmlns:a16="http://schemas.microsoft.com/office/drawing/2014/main" val="623528337"/>
                    </a:ext>
                  </a:extLst>
                </a:gridCol>
                <a:gridCol w="1388172">
                  <a:extLst>
                    <a:ext uri="{9D8B030D-6E8A-4147-A177-3AD203B41FA5}">
                      <a16:colId xmlns:a16="http://schemas.microsoft.com/office/drawing/2014/main" val="3187663538"/>
                    </a:ext>
                  </a:extLst>
                </a:gridCol>
              </a:tblGrid>
              <a:tr h="372318">
                <a:tc gridSpan="2">
                  <a:txBody>
                    <a:bodyPr/>
                    <a:lstStyle/>
                    <a:p>
                      <a:pPr marL="0" marR="0" algn="ctr" fontAlgn="t">
                        <a:spcBef>
                          <a:spcPts val="0"/>
                        </a:spcBef>
                        <a:spcAft>
                          <a:spcPts val="0"/>
                        </a:spcAft>
                      </a:pPr>
                      <a:r>
                        <a:rPr lang="en-US" sz="1800" b="0" i="0" u="none" strike="noStrike" cap="none" dirty="0">
                          <a:solidFill>
                            <a:sysClr val="windowText" lastClr="000000"/>
                          </a:solidFill>
                          <a:latin typeface="Poppins" panose="00000500000000000000" pitchFamily="2" charset="0"/>
                          <a:cs typeface="Poppins" panose="00000500000000000000" pitchFamily="2" charset="0"/>
                          <a:sym typeface="Arial"/>
                        </a:rPr>
                        <a:t>Unsupervised ML for clustering</a:t>
                      </a:r>
                    </a:p>
                  </a:txBody>
                  <a:tcPr marL="50800" marR="50800" marT="50800" marB="50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hMerge="1">
                  <a:txBody>
                    <a:bodyPr/>
                    <a:lstStyle/>
                    <a:p>
                      <a:pPr marL="0" marR="0" fontAlgn="t">
                        <a:spcBef>
                          <a:spcPts val="0"/>
                        </a:spcBef>
                        <a:spcAft>
                          <a:spcPts val="0"/>
                        </a:spcAft>
                      </a:pPr>
                      <a:endParaRPr lang="en-GB" sz="1100" dirty="0">
                        <a:effectLst/>
                        <a:latin typeface="Calibri" panose="020F0502020204030204" pitchFamily="34" charset="0"/>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1222859854"/>
                  </a:ext>
                </a:extLst>
              </a:tr>
              <a:tr h="583634">
                <a:tc>
                  <a:txBody>
                    <a:bodyPr/>
                    <a:lstStyle/>
                    <a:p>
                      <a:pPr marL="0" marR="0" fontAlgn="t">
                        <a:spcBef>
                          <a:spcPts val="0"/>
                        </a:spcBef>
                        <a:spcAft>
                          <a:spcPts val="0"/>
                        </a:spcAft>
                      </a:pPr>
                      <a:r>
                        <a:rPr lang="en-US" sz="1600" dirty="0">
                          <a:solidFill>
                            <a:schemeClr val="tx1"/>
                          </a:solidFill>
                          <a:effectLst/>
                          <a:latin typeface="Poppins" panose="00000500000000000000" pitchFamily="2" charset="0"/>
                          <a:cs typeface="Poppins" panose="00000500000000000000" pitchFamily="2" charset="0"/>
                        </a:rPr>
                        <a:t> </a:t>
                      </a:r>
                    </a:p>
                  </a:txBody>
                  <a:tcPr marL="50800" marR="50800" marT="50800" marB="50800">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fontAlgn="t">
                        <a:spcBef>
                          <a:spcPts val="0"/>
                        </a:spcBef>
                        <a:spcAft>
                          <a:spcPts val="0"/>
                        </a:spcAft>
                      </a:pPr>
                      <a:r>
                        <a:rPr lang="en-GB" sz="1600" dirty="0">
                          <a:solidFill>
                            <a:schemeClr val="tx1"/>
                          </a:solidFill>
                          <a:effectLst/>
                          <a:latin typeface="Poppins" panose="00000500000000000000" pitchFamily="2" charset="0"/>
                          <a:cs typeface="Poppins" panose="00000500000000000000" pitchFamily="2" charset="0"/>
                        </a:rPr>
                        <a:t>Silhouette Coefficient</a:t>
                      </a:r>
                    </a:p>
                  </a:txBody>
                  <a:tcPr marL="50800" marR="50800" marT="50800" marB="50800">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53987593"/>
                  </a:ext>
                </a:extLst>
              </a:tr>
              <a:tr h="342130">
                <a:tc>
                  <a:txBody>
                    <a:bodyPr/>
                    <a:lstStyle/>
                    <a:p>
                      <a:pPr marL="0" marR="0" fontAlgn="t">
                        <a:spcBef>
                          <a:spcPts val="0"/>
                        </a:spcBef>
                        <a:spcAft>
                          <a:spcPts val="0"/>
                        </a:spcAft>
                      </a:pPr>
                      <a:r>
                        <a:rPr lang="en-US" sz="1600" b="1" dirty="0">
                          <a:solidFill>
                            <a:schemeClr val="accent1"/>
                          </a:solidFill>
                          <a:effectLst/>
                          <a:latin typeface="Poppins" panose="00000500000000000000" pitchFamily="2" charset="0"/>
                          <a:cs typeface="Poppins" panose="00000500000000000000" pitchFamily="2" charset="0"/>
                        </a:rPr>
                        <a:t>Kmeans for 3 clusters*</a:t>
                      </a:r>
                    </a:p>
                  </a:txBody>
                  <a:tcPr marL="50800" marR="50800" marT="50800" marB="50800">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fontAlgn="t">
                        <a:spcBef>
                          <a:spcPts val="0"/>
                        </a:spcBef>
                        <a:spcAft>
                          <a:spcPts val="0"/>
                        </a:spcAft>
                      </a:pPr>
                      <a:r>
                        <a:rPr lang="en-US" sz="1600" b="1" dirty="0">
                          <a:solidFill>
                            <a:schemeClr val="accent1"/>
                          </a:solidFill>
                          <a:effectLst/>
                          <a:latin typeface="Poppins" panose="00000500000000000000" pitchFamily="2" charset="0"/>
                          <a:cs typeface="Poppins" panose="00000500000000000000" pitchFamily="2" charset="0"/>
                        </a:rPr>
                        <a:t>0.91</a:t>
                      </a:r>
                    </a:p>
                  </a:txBody>
                  <a:tcPr marL="50800" marR="50800" marT="50800" marB="50800">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114990513"/>
                  </a:ext>
                </a:extLst>
              </a:tr>
              <a:tr h="342130">
                <a:tc>
                  <a:txBody>
                    <a:bodyPr/>
                    <a:lstStyle/>
                    <a:p>
                      <a:pPr marL="0" marR="0" fontAlgn="t">
                        <a:spcBef>
                          <a:spcPts val="0"/>
                        </a:spcBef>
                        <a:spcAft>
                          <a:spcPts val="0"/>
                        </a:spcAft>
                      </a:pPr>
                      <a:r>
                        <a:rPr lang="en-US" sz="1600" dirty="0">
                          <a:solidFill>
                            <a:schemeClr val="tx1"/>
                          </a:solidFill>
                          <a:effectLst/>
                          <a:latin typeface="Poppins" panose="00000500000000000000" pitchFamily="2" charset="0"/>
                          <a:cs typeface="Poppins" panose="00000500000000000000" pitchFamily="2" charset="0"/>
                        </a:rPr>
                        <a:t>Kmeans for 4 clusters</a:t>
                      </a:r>
                    </a:p>
                  </a:txBody>
                  <a:tcPr marL="50800" marR="50800" marT="50800" marB="50800">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fontAlgn="t">
                        <a:spcBef>
                          <a:spcPts val="0"/>
                        </a:spcBef>
                        <a:spcAft>
                          <a:spcPts val="0"/>
                        </a:spcAft>
                      </a:pPr>
                      <a:r>
                        <a:rPr lang="en-US" sz="1600" dirty="0">
                          <a:solidFill>
                            <a:schemeClr val="tx1"/>
                          </a:solidFill>
                          <a:effectLst/>
                          <a:latin typeface="Poppins" panose="00000500000000000000" pitchFamily="2" charset="0"/>
                          <a:cs typeface="Poppins" panose="00000500000000000000" pitchFamily="2" charset="0"/>
                        </a:rPr>
                        <a:t>0.87</a:t>
                      </a:r>
                    </a:p>
                  </a:txBody>
                  <a:tcPr marL="50800" marR="50800" marT="50800" marB="50800">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77348839"/>
                  </a:ext>
                </a:extLst>
              </a:tr>
              <a:tr h="583634">
                <a:tc>
                  <a:txBody>
                    <a:bodyPr/>
                    <a:lstStyle/>
                    <a:p>
                      <a:pPr marL="0" marR="0" fontAlgn="t">
                        <a:spcBef>
                          <a:spcPts val="0"/>
                        </a:spcBef>
                        <a:spcAft>
                          <a:spcPts val="0"/>
                        </a:spcAft>
                      </a:pPr>
                      <a:r>
                        <a:rPr lang="en-US" sz="1600" dirty="0">
                          <a:solidFill>
                            <a:schemeClr val="tx1"/>
                          </a:solidFill>
                          <a:effectLst/>
                          <a:latin typeface="Poppins" panose="00000500000000000000" pitchFamily="2" charset="0"/>
                          <a:cs typeface="Poppins" panose="00000500000000000000" pitchFamily="2" charset="0"/>
                        </a:rPr>
                        <a:t>Agglomerative Clustering</a:t>
                      </a:r>
                    </a:p>
                    <a:p>
                      <a:pPr marL="0" marR="0" fontAlgn="t">
                        <a:spcBef>
                          <a:spcPts val="0"/>
                        </a:spcBef>
                        <a:spcAft>
                          <a:spcPts val="0"/>
                        </a:spcAft>
                      </a:pPr>
                      <a:r>
                        <a:rPr lang="en-US" sz="1600" dirty="0">
                          <a:solidFill>
                            <a:schemeClr val="tx1"/>
                          </a:solidFill>
                          <a:effectLst/>
                          <a:latin typeface="Poppins" panose="00000500000000000000" pitchFamily="2" charset="0"/>
                          <a:cs typeface="Poppins" panose="00000500000000000000" pitchFamily="2" charset="0"/>
                        </a:rPr>
                        <a:t>for 3 clusters</a:t>
                      </a:r>
                    </a:p>
                  </a:txBody>
                  <a:tcPr marL="50800" marR="50800" marT="50800" marB="50800">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fontAlgn="t">
                        <a:spcBef>
                          <a:spcPts val="0"/>
                        </a:spcBef>
                        <a:spcAft>
                          <a:spcPts val="0"/>
                        </a:spcAft>
                      </a:pPr>
                      <a:r>
                        <a:rPr lang="en-US" sz="1600" dirty="0">
                          <a:solidFill>
                            <a:schemeClr val="tx1"/>
                          </a:solidFill>
                          <a:effectLst/>
                          <a:latin typeface="Poppins" panose="00000500000000000000" pitchFamily="2" charset="0"/>
                          <a:cs typeface="Poppins" panose="00000500000000000000" pitchFamily="2" charset="0"/>
                        </a:rPr>
                        <a:t>0.88 </a:t>
                      </a:r>
                    </a:p>
                  </a:txBody>
                  <a:tcPr marL="50800" marR="50800" marT="50800" marB="50800">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638531396"/>
                  </a:ext>
                </a:extLst>
              </a:tr>
              <a:tr h="583634">
                <a:tc>
                  <a:txBody>
                    <a:bodyPr/>
                    <a:lstStyle/>
                    <a:p>
                      <a:pPr marL="0" marR="0" fontAlgn="t">
                        <a:spcBef>
                          <a:spcPts val="0"/>
                        </a:spcBef>
                        <a:spcAft>
                          <a:spcPts val="0"/>
                        </a:spcAft>
                      </a:pPr>
                      <a:r>
                        <a:rPr lang="en-US" sz="1600" dirty="0">
                          <a:solidFill>
                            <a:schemeClr val="tx1"/>
                          </a:solidFill>
                          <a:effectLst/>
                          <a:latin typeface="Poppins" panose="00000500000000000000" pitchFamily="2" charset="0"/>
                          <a:cs typeface="Poppins" panose="00000500000000000000" pitchFamily="2" charset="0"/>
                        </a:rPr>
                        <a:t>Agglomerative Clustering</a:t>
                      </a:r>
                    </a:p>
                    <a:p>
                      <a:pPr marL="0" marR="0" fontAlgn="t">
                        <a:spcBef>
                          <a:spcPts val="0"/>
                        </a:spcBef>
                        <a:spcAft>
                          <a:spcPts val="0"/>
                        </a:spcAft>
                      </a:pPr>
                      <a:r>
                        <a:rPr lang="en-US" sz="1600" dirty="0">
                          <a:solidFill>
                            <a:schemeClr val="tx1"/>
                          </a:solidFill>
                          <a:effectLst/>
                          <a:latin typeface="Poppins" panose="00000500000000000000" pitchFamily="2" charset="0"/>
                          <a:cs typeface="Poppins" panose="00000500000000000000" pitchFamily="2" charset="0"/>
                        </a:rPr>
                        <a:t> for 4 clusters</a:t>
                      </a:r>
                    </a:p>
                  </a:txBody>
                  <a:tcPr marL="50800" marR="50800" marT="50800" marB="50800">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fontAlgn="t">
                        <a:spcBef>
                          <a:spcPts val="0"/>
                        </a:spcBef>
                        <a:spcAft>
                          <a:spcPts val="0"/>
                        </a:spcAft>
                      </a:pPr>
                      <a:r>
                        <a:rPr lang="en-US" sz="1600" dirty="0">
                          <a:solidFill>
                            <a:schemeClr val="tx1"/>
                          </a:solidFill>
                          <a:effectLst/>
                          <a:latin typeface="Poppins" panose="00000500000000000000" pitchFamily="2" charset="0"/>
                          <a:cs typeface="Poppins" panose="00000500000000000000" pitchFamily="2" charset="0"/>
                        </a:rPr>
                        <a:t>0.86</a:t>
                      </a:r>
                    </a:p>
                  </a:txBody>
                  <a:tcPr marL="50800" marR="50800" marT="50800" marB="50800">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63913007"/>
                  </a:ext>
                </a:extLst>
              </a:tr>
              <a:tr h="342130">
                <a:tc>
                  <a:txBody>
                    <a:bodyPr/>
                    <a:lstStyle/>
                    <a:p>
                      <a:pPr marL="0" marR="0" fontAlgn="t">
                        <a:spcBef>
                          <a:spcPts val="0"/>
                        </a:spcBef>
                        <a:spcAft>
                          <a:spcPts val="0"/>
                        </a:spcAft>
                      </a:pPr>
                      <a:r>
                        <a:rPr lang="en-GB" sz="1600" dirty="0">
                          <a:solidFill>
                            <a:schemeClr val="tx1"/>
                          </a:solidFill>
                          <a:effectLst/>
                          <a:latin typeface="Poppins" panose="00000500000000000000" pitchFamily="2" charset="0"/>
                          <a:cs typeface="Poppins" panose="00000500000000000000" pitchFamily="2" charset="0"/>
                        </a:rPr>
                        <a:t>DBSCAN </a:t>
                      </a:r>
                    </a:p>
                  </a:txBody>
                  <a:tcPr marL="50800" marR="50800" marT="50800" marB="50800">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lvl="1" indent="0" algn="ctr" rtl="0" fontAlgn="ctr">
                        <a:spcBef>
                          <a:spcPts val="0"/>
                        </a:spcBef>
                        <a:spcAft>
                          <a:spcPts val="0"/>
                        </a:spcAft>
                        <a:buFontTx/>
                        <a:buNone/>
                      </a:pPr>
                      <a:r>
                        <a:rPr lang="en-US" sz="1600" dirty="0">
                          <a:solidFill>
                            <a:schemeClr val="tx1"/>
                          </a:solidFill>
                          <a:effectLst/>
                          <a:latin typeface="Poppins" panose="00000500000000000000" pitchFamily="2" charset="0"/>
                          <a:cs typeface="Poppins" panose="00000500000000000000" pitchFamily="2" charset="0"/>
                        </a:rPr>
                        <a:t>- 0.45</a:t>
                      </a:r>
                    </a:p>
                  </a:txBody>
                  <a:tcPr marL="50800" marR="50800" marT="50800" marB="50800">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142140631"/>
                  </a:ext>
                </a:extLst>
              </a:tr>
              <a:tr h="144000">
                <a:tc>
                  <a:txBody>
                    <a:bodyPr/>
                    <a:lstStyle/>
                    <a:p>
                      <a:pPr marL="0" marR="0" fontAlgn="t">
                        <a:spcBef>
                          <a:spcPts val="0"/>
                        </a:spcBef>
                        <a:spcAft>
                          <a:spcPts val="0"/>
                        </a:spcAft>
                      </a:pPr>
                      <a:endParaRPr lang="en-GB" sz="400" dirty="0">
                        <a:solidFill>
                          <a:schemeClr val="tx1"/>
                        </a:solidFill>
                        <a:effectLst/>
                        <a:latin typeface="Arial" panose="020B0604020202020204" pitchFamily="34" charset="0"/>
                        <a:cs typeface="Arial" panose="020B0604020202020204" pitchFamily="34" charset="0"/>
                      </a:endParaRPr>
                    </a:p>
                  </a:txBody>
                  <a:tcPr marL="50800" marR="50800" marT="50800" marB="50800">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lvl="1" indent="0" algn="ctr" rtl="0" fontAlgn="ctr">
                        <a:spcBef>
                          <a:spcPts val="0"/>
                        </a:spcBef>
                        <a:spcAft>
                          <a:spcPts val="0"/>
                        </a:spcAft>
                        <a:buFontTx/>
                        <a:buNone/>
                      </a:pPr>
                      <a:endParaRPr lang="en-US" sz="400" dirty="0">
                        <a:solidFill>
                          <a:schemeClr val="tx1"/>
                        </a:solidFill>
                        <a:effectLst/>
                        <a:latin typeface="Arial" panose="020B0604020202020204" pitchFamily="34" charset="0"/>
                        <a:cs typeface="Arial" panose="020B0604020202020204" pitchFamily="34" charset="0"/>
                      </a:endParaRPr>
                    </a:p>
                  </a:txBody>
                  <a:tcPr marL="50800" marR="50800" marT="50800" marB="50800">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11145921"/>
                  </a:ext>
                </a:extLst>
              </a:tr>
              <a:tr h="342130">
                <a:tc gridSpan="2">
                  <a:txBody>
                    <a:bodyPr/>
                    <a:lstStyle/>
                    <a:p>
                      <a:pPr marL="0" marR="0" lvl="0" indent="0" algn="l" defTabSz="457200" rtl="0" eaLnBrk="1" fontAlgn="t" latinLnBrk="0" hangingPunct="1">
                        <a:lnSpc>
                          <a:spcPct val="100000"/>
                        </a:lnSpc>
                        <a:spcBef>
                          <a:spcPts val="0"/>
                        </a:spcBef>
                        <a:spcAft>
                          <a:spcPts val="0"/>
                        </a:spcAft>
                        <a:buClrTx/>
                        <a:buSzTx/>
                        <a:buFontTx/>
                        <a:buNone/>
                        <a:tabLst/>
                        <a:defRPr/>
                      </a:pPr>
                      <a:r>
                        <a:rPr kumimoji="0" lang="en-US" altLang="en-US" sz="16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Elbow method for optimal value of k in Kmeans: 3</a:t>
                      </a:r>
                    </a:p>
                  </a:txBody>
                  <a:tcPr marL="50800" marR="50800" marT="50800" marB="50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marL="0" lvl="1" indent="0" algn="ctr" rtl="0" fontAlgn="ctr">
                        <a:spcBef>
                          <a:spcPts val="0"/>
                        </a:spcBef>
                        <a:spcAft>
                          <a:spcPts val="0"/>
                        </a:spcAft>
                        <a:buFontTx/>
                        <a:buNone/>
                      </a:pPr>
                      <a:endParaRPr lang="en-US" sz="1600" dirty="0">
                        <a:solidFill>
                          <a:schemeClr val="tx1"/>
                        </a:solidFill>
                        <a:effectLst/>
                        <a:latin typeface="Poppins" panose="00000500000000000000" pitchFamily="2" charset="0"/>
                        <a:cs typeface="Poppins" panose="00000500000000000000" pitchFamily="2" charset="0"/>
                      </a:endParaRPr>
                    </a:p>
                  </a:txBody>
                  <a:tcPr marL="50800" marR="50800" marT="50800" marB="50800">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59956660"/>
                  </a:ext>
                </a:extLst>
              </a:tr>
            </a:tbl>
          </a:graphicData>
        </a:graphic>
      </p:graphicFrame>
      <p:graphicFrame>
        <p:nvGraphicFramePr>
          <p:cNvPr id="28" name="Content Placeholder 24">
            <a:extLst>
              <a:ext uri="{FF2B5EF4-FFF2-40B4-BE49-F238E27FC236}">
                <a16:creationId xmlns:a16="http://schemas.microsoft.com/office/drawing/2014/main" id="{4328AFBC-B3E6-4A2D-88CD-173CD7CAF04E}"/>
              </a:ext>
            </a:extLst>
          </p:cNvPr>
          <p:cNvGraphicFramePr>
            <a:graphicFrameLocks noGrp="1"/>
          </p:cNvGraphicFramePr>
          <p:nvPr>
            <p:ph sz="half" idx="1"/>
            <p:extLst>
              <p:ext uri="{D42A27DB-BD31-4B8C-83A1-F6EECF244321}">
                <p14:modId xmlns:p14="http://schemas.microsoft.com/office/powerpoint/2010/main" val="2631000222"/>
              </p:ext>
            </p:extLst>
          </p:nvPr>
        </p:nvGraphicFramePr>
        <p:xfrm>
          <a:off x="914400" y="1738262"/>
          <a:ext cx="4374292" cy="3684943"/>
        </p:xfrm>
        <a:graphic>
          <a:graphicData uri="http://schemas.openxmlformats.org/drawingml/2006/table">
            <a:tbl>
              <a:tblPr firstRow="1"/>
              <a:tblGrid>
                <a:gridCol w="3173584">
                  <a:extLst>
                    <a:ext uri="{9D8B030D-6E8A-4147-A177-3AD203B41FA5}">
                      <a16:colId xmlns:a16="http://schemas.microsoft.com/office/drawing/2014/main" val="3380783520"/>
                    </a:ext>
                  </a:extLst>
                </a:gridCol>
                <a:gridCol w="1200708">
                  <a:extLst>
                    <a:ext uri="{9D8B030D-6E8A-4147-A177-3AD203B41FA5}">
                      <a16:colId xmlns:a16="http://schemas.microsoft.com/office/drawing/2014/main" val="3321665944"/>
                    </a:ext>
                  </a:extLst>
                </a:gridCol>
              </a:tblGrid>
              <a:tr h="377681">
                <a:tc gridSpan="2">
                  <a:txBody>
                    <a:bodyPr/>
                    <a:lstStyle/>
                    <a:p>
                      <a:pPr marL="0" marR="0" lvl="0" indent="0" algn="ctr" defTabSz="914400" rtl="0" eaLnBrk="1" fontAlgn="t" latinLnBrk="0" hangingPunct="1">
                        <a:lnSpc>
                          <a:spcPct val="100000"/>
                        </a:lnSpc>
                        <a:spcBef>
                          <a:spcPts val="0"/>
                        </a:spcBef>
                        <a:spcAft>
                          <a:spcPts val="0"/>
                        </a:spcAft>
                        <a:buClr>
                          <a:srgbClr val="000000"/>
                        </a:buClr>
                        <a:buSzTx/>
                        <a:buFont typeface="Arial"/>
                        <a:buNone/>
                        <a:tabLst/>
                        <a:defRPr/>
                      </a:pPr>
                      <a:r>
                        <a:rPr lang="en-US" sz="1800" dirty="0">
                          <a:solidFill>
                            <a:sysClr val="windowText" lastClr="000000"/>
                          </a:solidFill>
                          <a:latin typeface="Poppins" panose="00000500000000000000" pitchFamily="2" charset="0"/>
                          <a:ea typeface="Poppins Medium"/>
                          <a:cs typeface="Poppins" panose="00000500000000000000" pitchFamily="2" charset="0"/>
                          <a:sym typeface="Poppins Medium"/>
                        </a:rPr>
                        <a:t>Supervised ML for prediction</a:t>
                      </a:r>
                    </a:p>
                  </a:txBody>
                  <a:tcPr marL="50800" marR="50800" marT="50800" marB="50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hMerge="1">
                  <a:txBody>
                    <a:bodyPr/>
                    <a:lstStyle/>
                    <a:p>
                      <a:pPr marL="0" marR="0" fontAlgn="t">
                        <a:spcBef>
                          <a:spcPts val="0"/>
                        </a:spcBef>
                        <a:spcAft>
                          <a:spcPts val="0"/>
                        </a:spcAft>
                      </a:pPr>
                      <a:endParaRPr lang="en-US" sz="1100" dirty="0">
                        <a:effectLst/>
                        <a:latin typeface="Calibri" panose="020F0502020204030204" pitchFamily="34" charset="0"/>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1273206387"/>
                  </a:ext>
                </a:extLst>
              </a:tr>
              <a:tr h="592041">
                <a:tc>
                  <a:txBody>
                    <a:bodyPr/>
                    <a:lstStyle/>
                    <a:p>
                      <a:pPr marL="0" marR="0" fontAlgn="t">
                        <a:spcBef>
                          <a:spcPts val="0"/>
                        </a:spcBef>
                        <a:spcAft>
                          <a:spcPts val="0"/>
                        </a:spcAft>
                      </a:pPr>
                      <a:endParaRPr lang="en-GB" sz="1600" dirty="0">
                        <a:solidFill>
                          <a:schemeClr val="tx1"/>
                        </a:solidFill>
                        <a:effectLst/>
                        <a:latin typeface="Poppins" panose="00000500000000000000" pitchFamily="2" charset="0"/>
                        <a:cs typeface="Poppins" panose="00000500000000000000" pitchFamily="2" charset="0"/>
                      </a:endParaRPr>
                    </a:p>
                  </a:txBody>
                  <a:tcPr marL="50800" marR="50800" marT="50800" marB="50800">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just" fontAlgn="t">
                        <a:spcBef>
                          <a:spcPts val="0"/>
                        </a:spcBef>
                        <a:spcAft>
                          <a:spcPts val="0"/>
                        </a:spcAft>
                      </a:pPr>
                      <a:r>
                        <a:rPr lang="en-US" sz="1600" dirty="0">
                          <a:solidFill>
                            <a:schemeClr val="tx1"/>
                          </a:solidFill>
                          <a:effectLst/>
                          <a:latin typeface="Poppins" panose="00000500000000000000" pitchFamily="2" charset="0"/>
                          <a:cs typeface="Poppins" panose="00000500000000000000" pitchFamily="2" charset="0"/>
                        </a:rPr>
                        <a:t>accuracy </a:t>
                      </a:r>
                    </a:p>
                    <a:p>
                      <a:pPr marL="0" marR="0" algn="ctr" fontAlgn="t">
                        <a:spcBef>
                          <a:spcPts val="0"/>
                        </a:spcBef>
                        <a:spcAft>
                          <a:spcPts val="0"/>
                        </a:spcAft>
                      </a:pPr>
                      <a:r>
                        <a:rPr lang="en-US" sz="1600" dirty="0">
                          <a:solidFill>
                            <a:schemeClr val="tx1"/>
                          </a:solidFill>
                          <a:effectLst/>
                          <a:latin typeface="Poppins" panose="00000500000000000000" pitchFamily="2" charset="0"/>
                          <a:cs typeface="Poppins" panose="00000500000000000000" pitchFamily="2" charset="0"/>
                        </a:rPr>
                        <a:t>score</a:t>
                      </a:r>
                    </a:p>
                  </a:txBody>
                  <a:tcPr marL="50800" marR="50800" marT="50800" marB="50800">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360322496"/>
                  </a:ext>
                </a:extLst>
              </a:tr>
              <a:tr h="347058">
                <a:tc>
                  <a:txBody>
                    <a:bodyPr/>
                    <a:lstStyle/>
                    <a:p>
                      <a:pPr marL="0" marR="0" fontAlgn="t">
                        <a:spcBef>
                          <a:spcPts val="0"/>
                        </a:spcBef>
                        <a:spcAft>
                          <a:spcPts val="0"/>
                        </a:spcAft>
                      </a:pPr>
                      <a:r>
                        <a:rPr lang="en-GB" sz="1600" dirty="0">
                          <a:solidFill>
                            <a:schemeClr val="tx1"/>
                          </a:solidFill>
                          <a:effectLst/>
                          <a:latin typeface="Poppins" panose="00000500000000000000" pitchFamily="2" charset="0"/>
                          <a:cs typeface="Poppins" panose="00000500000000000000" pitchFamily="2" charset="0"/>
                        </a:rPr>
                        <a:t>Logistic regression </a:t>
                      </a:r>
                    </a:p>
                  </a:txBody>
                  <a:tcPr marL="50800" marR="50800" marT="50800" marB="50800">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fontAlgn="t">
                        <a:spcBef>
                          <a:spcPts val="0"/>
                        </a:spcBef>
                        <a:spcAft>
                          <a:spcPts val="0"/>
                        </a:spcAft>
                      </a:pPr>
                      <a:r>
                        <a:rPr lang="en-US" sz="1600" dirty="0">
                          <a:solidFill>
                            <a:schemeClr val="tx1"/>
                          </a:solidFill>
                          <a:effectLst/>
                          <a:latin typeface="Poppins" panose="00000500000000000000" pitchFamily="2" charset="0"/>
                          <a:cs typeface="Poppins" panose="00000500000000000000" pitchFamily="2" charset="0"/>
                        </a:rPr>
                        <a:t>38 %</a:t>
                      </a:r>
                    </a:p>
                  </a:txBody>
                  <a:tcPr marL="50800" marR="50800" marT="50800" marB="50800">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636495554"/>
                  </a:ext>
                </a:extLst>
              </a:tr>
              <a:tr h="347058">
                <a:tc>
                  <a:txBody>
                    <a:bodyPr/>
                    <a:lstStyle/>
                    <a:p>
                      <a:pPr marL="0" marR="0" fontAlgn="t">
                        <a:spcBef>
                          <a:spcPts val="0"/>
                        </a:spcBef>
                        <a:spcAft>
                          <a:spcPts val="0"/>
                        </a:spcAft>
                      </a:pPr>
                      <a:r>
                        <a:rPr lang="en-US" sz="1600" dirty="0">
                          <a:solidFill>
                            <a:schemeClr val="tx1"/>
                          </a:solidFill>
                          <a:effectLst/>
                          <a:latin typeface="Poppins" panose="00000500000000000000" pitchFamily="2" charset="0"/>
                          <a:cs typeface="Poppins" panose="00000500000000000000" pitchFamily="2" charset="0"/>
                        </a:rPr>
                        <a:t>KNN Classifier (n=5)</a:t>
                      </a:r>
                    </a:p>
                  </a:txBody>
                  <a:tcPr marL="50800" marR="50800" marT="50800" marB="50800">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fontAlgn="t">
                        <a:spcBef>
                          <a:spcPts val="0"/>
                        </a:spcBef>
                        <a:spcAft>
                          <a:spcPts val="0"/>
                        </a:spcAft>
                      </a:pPr>
                      <a:r>
                        <a:rPr lang="en-US" sz="1600" dirty="0">
                          <a:solidFill>
                            <a:schemeClr val="tx1"/>
                          </a:solidFill>
                          <a:effectLst/>
                          <a:latin typeface="Poppins" panose="00000500000000000000" pitchFamily="2" charset="0"/>
                          <a:cs typeface="Poppins" panose="00000500000000000000" pitchFamily="2" charset="0"/>
                        </a:rPr>
                        <a:t>73 %</a:t>
                      </a:r>
                    </a:p>
                  </a:txBody>
                  <a:tcPr marL="50800" marR="50800" marT="50800" marB="50800">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683661100"/>
                  </a:ext>
                </a:extLst>
              </a:tr>
              <a:tr h="592041">
                <a:tc>
                  <a:txBody>
                    <a:bodyPr/>
                    <a:lstStyle/>
                    <a:p>
                      <a:pPr marL="0" marR="0" fontAlgn="t">
                        <a:spcBef>
                          <a:spcPts val="0"/>
                        </a:spcBef>
                        <a:spcAft>
                          <a:spcPts val="0"/>
                        </a:spcAft>
                      </a:pPr>
                      <a:r>
                        <a:rPr lang="en-US" sz="1600" b="1" dirty="0">
                          <a:solidFill>
                            <a:schemeClr val="accent1"/>
                          </a:solidFill>
                          <a:effectLst/>
                          <a:latin typeface="Poppins" panose="00000500000000000000" pitchFamily="2" charset="0"/>
                          <a:cs typeface="Poppins" panose="00000500000000000000" pitchFamily="2" charset="0"/>
                        </a:rPr>
                        <a:t>Random Forest Classifier </a:t>
                      </a:r>
                      <a:r>
                        <a:rPr lang="en-US" sz="1600" dirty="0">
                          <a:solidFill>
                            <a:schemeClr val="accent1"/>
                          </a:solidFill>
                          <a:effectLst/>
                          <a:latin typeface="Poppins" panose="00000500000000000000" pitchFamily="2" charset="0"/>
                          <a:cs typeface="Poppins" panose="00000500000000000000" pitchFamily="2" charset="0"/>
                        </a:rPr>
                        <a:t>(estimators 200)</a:t>
                      </a:r>
                    </a:p>
                  </a:txBody>
                  <a:tcPr marL="50800" marR="50800" marT="50800" marB="50800">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fontAlgn="t">
                        <a:spcBef>
                          <a:spcPts val="0"/>
                        </a:spcBef>
                        <a:spcAft>
                          <a:spcPts val="0"/>
                        </a:spcAft>
                      </a:pPr>
                      <a:r>
                        <a:rPr lang="en-US" sz="1600" b="1" dirty="0">
                          <a:solidFill>
                            <a:schemeClr val="accent1"/>
                          </a:solidFill>
                          <a:effectLst/>
                          <a:latin typeface="Poppins" panose="00000500000000000000" pitchFamily="2" charset="0"/>
                          <a:cs typeface="Poppins" panose="00000500000000000000" pitchFamily="2" charset="0"/>
                        </a:rPr>
                        <a:t>82 %</a:t>
                      </a:r>
                    </a:p>
                  </a:txBody>
                  <a:tcPr marL="50800" marR="50800" marT="50800" marB="50800">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59598250"/>
                  </a:ext>
                </a:extLst>
              </a:tr>
              <a:tr h="592041">
                <a:tc>
                  <a:txBody>
                    <a:bodyPr/>
                    <a:lstStyle/>
                    <a:p>
                      <a:pPr marL="0" marR="0" fontAlgn="t">
                        <a:spcBef>
                          <a:spcPts val="0"/>
                        </a:spcBef>
                        <a:spcAft>
                          <a:spcPts val="0"/>
                        </a:spcAft>
                      </a:pPr>
                      <a:r>
                        <a:rPr lang="en-US" sz="1600" dirty="0">
                          <a:solidFill>
                            <a:schemeClr val="tx1"/>
                          </a:solidFill>
                          <a:effectLst/>
                          <a:latin typeface="Poppins" panose="00000500000000000000" pitchFamily="2" charset="0"/>
                          <a:cs typeface="Poppins" panose="00000500000000000000" pitchFamily="2" charset="0"/>
                        </a:rPr>
                        <a:t>Extra Trees Classifier (estim 200,500,1000)</a:t>
                      </a:r>
                    </a:p>
                  </a:txBody>
                  <a:tcPr marL="50800" marR="50800" marT="50800" marB="50800">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fontAlgn="t">
                        <a:spcBef>
                          <a:spcPts val="0"/>
                        </a:spcBef>
                        <a:spcAft>
                          <a:spcPts val="0"/>
                        </a:spcAft>
                      </a:pPr>
                      <a:r>
                        <a:rPr lang="en-US" sz="1600" dirty="0">
                          <a:solidFill>
                            <a:schemeClr val="tx1"/>
                          </a:solidFill>
                          <a:effectLst/>
                          <a:latin typeface="Poppins" panose="00000500000000000000" pitchFamily="2" charset="0"/>
                          <a:cs typeface="Poppins" panose="00000500000000000000" pitchFamily="2" charset="0"/>
                        </a:rPr>
                        <a:t>81 %</a:t>
                      </a:r>
                    </a:p>
                  </a:txBody>
                  <a:tcPr marL="50800" marR="50800" marT="50800" marB="50800">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87193902"/>
                  </a:ext>
                </a:extLst>
              </a:tr>
              <a:tr h="837023">
                <a:tc>
                  <a:txBody>
                    <a:bodyPr/>
                    <a:lstStyle/>
                    <a:p>
                      <a:pPr marL="0" marR="0" fontAlgn="t">
                        <a:spcBef>
                          <a:spcPts val="0"/>
                        </a:spcBef>
                        <a:spcAft>
                          <a:spcPts val="0"/>
                        </a:spcAft>
                      </a:pPr>
                      <a:r>
                        <a:rPr lang="en-US" sz="1600" dirty="0">
                          <a:solidFill>
                            <a:schemeClr val="tx1"/>
                          </a:solidFill>
                          <a:effectLst/>
                          <a:latin typeface="Poppins" panose="00000500000000000000" pitchFamily="2" charset="0"/>
                          <a:cs typeface="Poppins" panose="00000500000000000000" pitchFamily="2" charset="0"/>
                        </a:rPr>
                        <a:t>TPOT</a:t>
                      </a:r>
                    </a:p>
                    <a:p>
                      <a:pPr marL="0" marR="0" fontAlgn="t">
                        <a:spcBef>
                          <a:spcPts val="0"/>
                        </a:spcBef>
                        <a:spcAft>
                          <a:spcPts val="0"/>
                        </a:spcAft>
                      </a:pPr>
                      <a:r>
                        <a:rPr lang="en-US" sz="1600" dirty="0">
                          <a:solidFill>
                            <a:schemeClr val="tx1"/>
                          </a:solidFill>
                          <a:effectLst/>
                          <a:latin typeface="Poppins" panose="00000500000000000000" pitchFamily="2" charset="0"/>
                          <a:cs typeface="Poppins" panose="00000500000000000000" pitchFamily="2" charset="0"/>
                        </a:rPr>
                        <a:t>Random Forest Classifier XGBClassifier</a:t>
                      </a:r>
                    </a:p>
                  </a:txBody>
                  <a:tcPr marL="50800" marR="50800" marT="50800" marB="50800">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fontAlgn="t">
                        <a:spcBef>
                          <a:spcPts val="0"/>
                        </a:spcBef>
                        <a:spcAft>
                          <a:spcPts val="0"/>
                        </a:spcAft>
                      </a:pPr>
                      <a:r>
                        <a:rPr lang="en-US" sz="1600" dirty="0">
                          <a:solidFill>
                            <a:schemeClr val="tx1"/>
                          </a:solidFill>
                          <a:effectLst/>
                          <a:latin typeface="Poppins" panose="00000500000000000000" pitchFamily="2" charset="0"/>
                          <a:cs typeface="Poppins" panose="00000500000000000000" pitchFamily="2" charset="0"/>
                        </a:rPr>
                        <a:t> </a:t>
                      </a:r>
                    </a:p>
                    <a:p>
                      <a:pPr marL="0" marR="0" algn="ctr" fontAlgn="t">
                        <a:spcBef>
                          <a:spcPts val="0"/>
                        </a:spcBef>
                        <a:spcAft>
                          <a:spcPts val="0"/>
                        </a:spcAft>
                      </a:pPr>
                      <a:r>
                        <a:rPr lang="en-US" sz="1600" dirty="0">
                          <a:solidFill>
                            <a:schemeClr val="tx1"/>
                          </a:solidFill>
                          <a:effectLst/>
                          <a:latin typeface="Poppins" panose="00000500000000000000" pitchFamily="2" charset="0"/>
                          <a:cs typeface="Poppins" panose="00000500000000000000" pitchFamily="2" charset="0"/>
                        </a:rPr>
                        <a:t>79 % </a:t>
                      </a:r>
                    </a:p>
                    <a:p>
                      <a:pPr marL="0" marR="0" algn="ctr" fontAlgn="t">
                        <a:spcBef>
                          <a:spcPts val="0"/>
                        </a:spcBef>
                        <a:spcAft>
                          <a:spcPts val="0"/>
                        </a:spcAft>
                      </a:pPr>
                      <a:r>
                        <a:rPr lang="en-US" sz="1600" dirty="0">
                          <a:solidFill>
                            <a:schemeClr val="tx1"/>
                          </a:solidFill>
                          <a:effectLst/>
                          <a:latin typeface="Poppins" panose="00000500000000000000" pitchFamily="2" charset="0"/>
                          <a:cs typeface="Poppins" panose="00000500000000000000" pitchFamily="2" charset="0"/>
                        </a:rPr>
                        <a:t>79 %</a:t>
                      </a:r>
                    </a:p>
                  </a:txBody>
                  <a:tcPr marL="50800" marR="50800" marT="50800" marB="50800">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433971771"/>
                  </a:ext>
                </a:extLst>
              </a:tr>
            </a:tbl>
          </a:graphicData>
        </a:graphic>
      </p:graphicFrame>
    </p:spTree>
    <p:extLst>
      <p:ext uri="{BB962C8B-B14F-4D97-AF65-F5344CB8AC3E}">
        <p14:creationId xmlns:p14="http://schemas.microsoft.com/office/powerpoint/2010/main" val="7044528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BF724DDD-9549-42C8-B02A-6ACB3449DC3C}"/>
              </a:ext>
            </a:extLst>
          </p:cNvPr>
          <p:cNvSpPr>
            <a:spLocks noGrp="1"/>
          </p:cNvSpPr>
          <p:nvPr>
            <p:ph type="title"/>
          </p:nvPr>
        </p:nvSpPr>
        <p:spPr/>
        <p:txBody>
          <a:bodyPr>
            <a:normAutofit/>
          </a:bodyPr>
          <a:lstStyle/>
          <a:p>
            <a:pPr algn="l"/>
            <a:r>
              <a:rPr lang="en-GB" sz="4000" b="1" dirty="0">
                <a:solidFill>
                  <a:schemeClr val="tx1"/>
                </a:solidFill>
                <a:latin typeface="Poppins"/>
                <a:ea typeface="Poppins"/>
                <a:cs typeface="Poppins"/>
                <a:sym typeface="Poppins"/>
              </a:rPr>
              <a:t>Models comparison</a:t>
            </a:r>
            <a:endParaRPr lang="en-GB" dirty="0">
              <a:solidFill>
                <a:schemeClr val="tx1"/>
              </a:solidFill>
            </a:endParaRPr>
          </a:p>
        </p:txBody>
      </p:sp>
      <p:sp>
        <p:nvSpPr>
          <p:cNvPr id="3" name="Content Placeholder 2">
            <a:extLst>
              <a:ext uri="{FF2B5EF4-FFF2-40B4-BE49-F238E27FC236}">
                <a16:creationId xmlns:a16="http://schemas.microsoft.com/office/drawing/2014/main" id="{C3ABAA07-4103-4912-BB2D-6A94EF5670F2}"/>
              </a:ext>
            </a:extLst>
          </p:cNvPr>
          <p:cNvSpPr>
            <a:spLocks noGrp="1"/>
          </p:cNvSpPr>
          <p:nvPr>
            <p:ph sz="half" idx="1"/>
          </p:nvPr>
        </p:nvSpPr>
        <p:spPr/>
        <p:txBody>
          <a:bodyPr/>
          <a:lstStyle/>
          <a:p>
            <a:pPr marL="36900" indent="0">
              <a:buNone/>
            </a:pPr>
            <a:r>
              <a:rPr lang="en-US" sz="2000" b="1" dirty="0">
                <a:solidFill>
                  <a:schemeClr val="tx1"/>
                </a:solidFill>
                <a:effectLst/>
                <a:latin typeface="Poppins" panose="00000500000000000000" pitchFamily="2" charset="0"/>
                <a:cs typeface="Poppins" panose="00000500000000000000" pitchFamily="2" charset="0"/>
              </a:rPr>
              <a:t>Random Forest Classifier </a:t>
            </a:r>
            <a:r>
              <a:rPr lang="en-GB" sz="2000" dirty="0">
                <a:solidFill>
                  <a:schemeClr val="tx1"/>
                </a:solidFill>
                <a:effectLst/>
                <a:latin typeface="Poppins" panose="00000500000000000000" pitchFamily="2" charset="0"/>
                <a:cs typeface="Poppins" panose="00000500000000000000" pitchFamily="2" charset="0"/>
              </a:rPr>
              <a:t>contains several decision trees (200) on various subsets of the dataset. It takes the average to improve the predictive accuracy </a:t>
            </a:r>
          </a:p>
        </p:txBody>
      </p:sp>
      <p:sp>
        <p:nvSpPr>
          <p:cNvPr id="5" name="Content Placeholder 4">
            <a:extLst>
              <a:ext uri="{FF2B5EF4-FFF2-40B4-BE49-F238E27FC236}">
                <a16:creationId xmlns:a16="http://schemas.microsoft.com/office/drawing/2014/main" id="{0DCE00DF-4DCF-42E6-84B1-BD84E17DDCD8}"/>
              </a:ext>
            </a:extLst>
          </p:cNvPr>
          <p:cNvSpPr>
            <a:spLocks noGrp="1"/>
          </p:cNvSpPr>
          <p:nvPr>
            <p:ph sz="half" idx="2"/>
          </p:nvPr>
        </p:nvSpPr>
        <p:spPr/>
        <p:txBody>
          <a:bodyPr/>
          <a:lstStyle/>
          <a:p>
            <a:pPr marL="36900" indent="0">
              <a:buNone/>
            </a:pPr>
            <a:r>
              <a:rPr lang="en-US" sz="2000" b="1" dirty="0">
                <a:solidFill>
                  <a:schemeClr val="tx1"/>
                </a:solidFill>
                <a:effectLst/>
                <a:latin typeface="Poppins" panose="00000500000000000000" pitchFamily="2" charset="0"/>
                <a:cs typeface="Poppins" panose="00000500000000000000" pitchFamily="2" charset="0"/>
              </a:rPr>
              <a:t>KMeans </a:t>
            </a:r>
            <a:r>
              <a:rPr lang="en-GB" sz="2000" dirty="0">
                <a:solidFill>
                  <a:schemeClr val="tx1"/>
                </a:solidFill>
                <a:effectLst/>
                <a:latin typeface="Poppins" panose="00000500000000000000" pitchFamily="2" charset="0"/>
                <a:cs typeface="Poppins" panose="00000500000000000000" pitchFamily="2" charset="0"/>
              </a:rPr>
              <a:t>this algorithm aims to find groups in the data. It works iteratively to assign each data point to one of the groups based on the features that are provided. Data points are clustered based on feature similarity. </a:t>
            </a:r>
            <a:endParaRPr lang="en-GB" dirty="0">
              <a:solidFill>
                <a:schemeClr val="tx1"/>
              </a:solidFill>
            </a:endParaRPr>
          </a:p>
        </p:txBody>
      </p:sp>
      <p:pic>
        <p:nvPicPr>
          <p:cNvPr id="9" name="Picture 8" descr="Diagram&#10;&#10;Description automatically generated">
            <a:extLst>
              <a:ext uri="{FF2B5EF4-FFF2-40B4-BE49-F238E27FC236}">
                <a16:creationId xmlns:a16="http://schemas.microsoft.com/office/drawing/2014/main" id="{AE8F0420-E861-4973-BB79-1511CD45530E}"/>
              </a:ext>
            </a:extLst>
          </p:cNvPr>
          <p:cNvPicPr>
            <a:picLocks noChangeAspect="1"/>
          </p:cNvPicPr>
          <p:nvPr/>
        </p:nvPicPr>
        <p:blipFill>
          <a:blip r:embed="rId2"/>
          <a:stretch>
            <a:fillRect/>
          </a:stretch>
        </p:blipFill>
        <p:spPr>
          <a:xfrm>
            <a:off x="6351861" y="3960771"/>
            <a:ext cx="4766726" cy="2404605"/>
          </a:xfrm>
          <a:prstGeom prst="rect">
            <a:avLst/>
          </a:prstGeom>
        </p:spPr>
      </p:pic>
      <p:pic>
        <p:nvPicPr>
          <p:cNvPr id="11" name="Picture 10" descr="Diagram&#10;&#10;Description automatically generated">
            <a:extLst>
              <a:ext uri="{FF2B5EF4-FFF2-40B4-BE49-F238E27FC236}">
                <a16:creationId xmlns:a16="http://schemas.microsoft.com/office/drawing/2014/main" id="{124DE71C-ABCE-42C0-8A8D-E30B681C8313}"/>
              </a:ext>
            </a:extLst>
          </p:cNvPr>
          <p:cNvPicPr>
            <a:picLocks noChangeAspect="1"/>
          </p:cNvPicPr>
          <p:nvPr/>
        </p:nvPicPr>
        <p:blipFill>
          <a:blip r:embed="rId3"/>
          <a:stretch>
            <a:fillRect/>
          </a:stretch>
        </p:blipFill>
        <p:spPr>
          <a:xfrm>
            <a:off x="1073413" y="3642535"/>
            <a:ext cx="3808367" cy="2529686"/>
          </a:xfrm>
          <a:prstGeom prst="rect">
            <a:avLst/>
          </a:prstGeom>
        </p:spPr>
      </p:pic>
    </p:spTree>
    <p:extLst>
      <p:ext uri="{BB962C8B-B14F-4D97-AF65-F5344CB8AC3E}">
        <p14:creationId xmlns:p14="http://schemas.microsoft.com/office/powerpoint/2010/main" val="24947632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useBgFill="1">
        <p:nvSpPr>
          <p:cNvPr id="41" name="Rectangle 40">
            <a:extLst>
              <a:ext uri="{FF2B5EF4-FFF2-40B4-BE49-F238E27FC236}">
                <a16:creationId xmlns:a16="http://schemas.microsoft.com/office/drawing/2014/main" id="{9A6C2C86-63BF-47D5-AA3F-905111A238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4">
            <a:extLst>
              <a:ext uri="{FF2B5EF4-FFF2-40B4-BE49-F238E27FC236}">
                <a16:creationId xmlns:a16="http://schemas.microsoft.com/office/drawing/2014/main" id="{BF724DDD-9549-42C8-B02A-6ACB3449DC3C}"/>
              </a:ext>
            </a:extLst>
          </p:cNvPr>
          <p:cNvSpPr>
            <a:spLocks noGrp="1"/>
          </p:cNvSpPr>
          <p:nvPr>
            <p:ph type="title"/>
          </p:nvPr>
        </p:nvSpPr>
        <p:spPr>
          <a:xfrm>
            <a:off x="834013" y="1115568"/>
            <a:ext cx="3487616" cy="4626864"/>
          </a:xfrm>
        </p:spPr>
        <p:txBody>
          <a:bodyPr>
            <a:normAutofit/>
          </a:bodyPr>
          <a:lstStyle/>
          <a:p>
            <a:pPr algn="l"/>
            <a:r>
              <a:rPr lang="en-GB" sz="3600" b="1" dirty="0">
                <a:latin typeface="Poppins"/>
                <a:ea typeface="Poppins"/>
                <a:cs typeface="Poppins"/>
                <a:sym typeface="Poppins"/>
              </a:rPr>
              <a:t>Main results</a:t>
            </a:r>
          </a:p>
        </p:txBody>
      </p:sp>
      <p:cxnSp>
        <p:nvCxnSpPr>
          <p:cNvPr id="43" name="Straight Connector 42">
            <a:extLst>
              <a:ext uri="{FF2B5EF4-FFF2-40B4-BE49-F238E27FC236}">
                <a16:creationId xmlns:a16="http://schemas.microsoft.com/office/drawing/2014/main" id="{425A0768-3044-4AA9-A889-D2CAA68C51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605" y="2057400"/>
            <a:ext cx="0" cy="274320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7" name="Content Placeholder 16">
            <a:extLst>
              <a:ext uri="{FF2B5EF4-FFF2-40B4-BE49-F238E27FC236}">
                <a16:creationId xmlns:a16="http://schemas.microsoft.com/office/drawing/2014/main" id="{C9EFC526-23F0-443B-A082-99310CC8EC14}"/>
              </a:ext>
            </a:extLst>
          </p:cNvPr>
          <p:cNvSpPr>
            <a:spLocks noGrp="1"/>
          </p:cNvSpPr>
          <p:nvPr>
            <p:ph idx="1"/>
          </p:nvPr>
        </p:nvSpPr>
        <p:spPr>
          <a:xfrm>
            <a:off x="5105398" y="1115568"/>
            <a:ext cx="6245352" cy="4626864"/>
          </a:xfrm>
        </p:spPr>
        <p:txBody>
          <a:bodyPr anchor="ctr">
            <a:normAutofit lnSpcReduction="10000"/>
          </a:bodyPr>
          <a:lstStyle/>
          <a:p>
            <a:pPr marL="901700" marR="0" lvl="0" indent="0" defTabSz="914400" rtl="0" eaLnBrk="1" fontAlgn="auto" latinLnBrk="0" hangingPunct="1">
              <a:lnSpc>
                <a:spcPct val="90000"/>
              </a:lnSpc>
              <a:spcBef>
                <a:spcPts val="0"/>
              </a:spcBef>
              <a:buClr>
                <a:srgbClr val="595959"/>
              </a:buClr>
              <a:buSzPts val="1400"/>
              <a:buFont typeface="Arial"/>
              <a:buNone/>
              <a:tabLst/>
              <a:defRPr/>
            </a:pPr>
            <a:r>
              <a:rPr kumimoji="0" lang="en-GB" sz="1900" b="0" i="0" u="none" strike="noStrike" kern="0" cap="none" spc="0" normalizeH="0" baseline="0" noProof="0" dirty="0">
                <a:ln>
                  <a:noFill/>
                </a:ln>
                <a:effectLst/>
                <a:uLnTx/>
                <a:uFillTx/>
                <a:latin typeface="Poppins" panose="00000500000000000000" pitchFamily="2" charset="0"/>
                <a:cs typeface="Poppins" panose="00000500000000000000" pitchFamily="2" charset="0"/>
                <a:sym typeface="Poppins"/>
              </a:rPr>
              <a:t>	In the Exploratory data analysis we observed that </a:t>
            </a:r>
          </a:p>
          <a:p>
            <a:pPr marL="901700" marR="0" lvl="0" indent="0" defTabSz="914400" rtl="0" eaLnBrk="1" fontAlgn="auto" latinLnBrk="0" hangingPunct="1">
              <a:lnSpc>
                <a:spcPct val="90000"/>
              </a:lnSpc>
              <a:spcBef>
                <a:spcPts val="0"/>
              </a:spcBef>
              <a:buClr>
                <a:srgbClr val="595959"/>
              </a:buClr>
              <a:buSzPts val="1400"/>
              <a:buFont typeface="Arial"/>
              <a:buNone/>
              <a:tabLst/>
              <a:defRPr/>
            </a:pPr>
            <a:endParaRPr kumimoji="0" lang="en-GB" sz="1900" b="0" i="0" u="none" strike="noStrike" kern="0" cap="none" spc="0" normalizeH="0" baseline="0" noProof="0" dirty="0">
              <a:ln>
                <a:noFill/>
              </a:ln>
              <a:effectLst/>
              <a:uLnTx/>
              <a:uFillTx/>
              <a:latin typeface="Poppins" panose="00000500000000000000" pitchFamily="2" charset="0"/>
              <a:cs typeface="Poppins" panose="00000500000000000000" pitchFamily="2" charset="0"/>
              <a:sym typeface="Poppins"/>
            </a:endParaRPr>
          </a:p>
          <a:p>
            <a:pPr marL="1244600" indent="-342900" defTabSz="914400">
              <a:lnSpc>
                <a:spcPct val="90000"/>
              </a:lnSpc>
              <a:spcBef>
                <a:spcPts val="0"/>
              </a:spcBef>
              <a:buClr>
                <a:srgbClr val="595959"/>
              </a:buClr>
              <a:buSzPts val="1400"/>
              <a:buFont typeface="Courier New" panose="02070309020205020404" pitchFamily="49" charset="0"/>
              <a:buChar char="o"/>
              <a:defRPr/>
            </a:pPr>
            <a:r>
              <a:rPr kumimoji="0" lang="en-GB" sz="1900" b="0" i="0" u="none" strike="noStrike" kern="0" cap="none" spc="0" normalizeH="0" baseline="0" noProof="0" dirty="0">
                <a:ln>
                  <a:noFill/>
                </a:ln>
                <a:effectLst/>
                <a:uLnTx/>
                <a:uFillTx/>
                <a:latin typeface="Poppins" panose="00000500000000000000" pitchFamily="2" charset="0"/>
                <a:cs typeface="Poppins" panose="00000500000000000000" pitchFamily="2" charset="0"/>
                <a:sym typeface="Poppins"/>
              </a:rPr>
              <a:t>the number of review has an impact on the rating (average 300/400), </a:t>
            </a:r>
          </a:p>
          <a:p>
            <a:pPr marL="1244600" indent="-342900" defTabSz="914400">
              <a:lnSpc>
                <a:spcPct val="90000"/>
              </a:lnSpc>
              <a:spcBef>
                <a:spcPts val="0"/>
              </a:spcBef>
              <a:buClr>
                <a:srgbClr val="595959"/>
              </a:buClr>
              <a:buSzPts val="1400"/>
              <a:buFont typeface="Courier New" panose="02070309020205020404" pitchFamily="49" charset="0"/>
              <a:buChar char="o"/>
              <a:defRPr/>
            </a:pPr>
            <a:r>
              <a:rPr kumimoji="0" lang="en-GB" sz="1900" b="0" i="0" u="none" strike="noStrike" kern="0" cap="none" spc="0" normalizeH="0" baseline="0" noProof="0" dirty="0">
                <a:ln>
                  <a:noFill/>
                </a:ln>
                <a:effectLst/>
                <a:uLnTx/>
                <a:uFillTx/>
                <a:latin typeface="Poppins" panose="00000500000000000000" pitchFamily="2" charset="0"/>
                <a:cs typeface="Poppins" panose="00000500000000000000" pitchFamily="2" charset="0"/>
                <a:sym typeface="Poppins"/>
              </a:rPr>
              <a:t>similarly the average number of love is high (20k), </a:t>
            </a:r>
          </a:p>
          <a:p>
            <a:pPr marL="1244600" indent="-342900" defTabSz="914400">
              <a:lnSpc>
                <a:spcPct val="90000"/>
              </a:lnSpc>
              <a:spcBef>
                <a:spcPts val="0"/>
              </a:spcBef>
              <a:buClr>
                <a:srgbClr val="595959"/>
              </a:buClr>
              <a:buSzPts val="1400"/>
              <a:buFont typeface="Courier New" panose="02070309020205020404" pitchFamily="49" charset="0"/>
              <a:buChar char="o"/>
              <a:defRPr/>
            </a:pPr>
            <a:r>
              <a:rPr kumimoji="0" lang="en-GB" sz="1900" b="0" i="0" u="none" strike="noStrike" kern="0" cap="none" spc="0" normalizeH="0" baseline="0" noProof="0" dirty="0">
                <a:ln>
                  <a:noFill/>
                </a:ln>
                <a:effectLst/>
                <a:uLnTx/>
                <a:uFillTx/>
                <a:latin typeface="Poppins" panose="00000500000000000000" pitchFamily="2" charset="0"/>
                <a:cs typeface="Poppins" panose="00000500000000000000" pitchFamily="2" charset="0"/>
                <a:sym typeface="Poppins"/>
              </a:rPr>
              <a:t>Products with good rating show a high proportion of ingredients listed </a:t>
            </a:r>
          </a:p>
          <a:p>
            <a:pPr marL="901700" marR="0" lvl="0" indent="0" defTabSz="914400" rtl="0" eaLnBrk="1" fontAlgn="auto" latinLnBrk="0" hangingPunct="1">
              <a:lnSpc>
                <a:spcPct val="90000"/>
              </a:lnSpc>
              <a:spcBef>
                <a:spcPts val="0"/>
              </a:spcBef>
              <a:buClr>
                <a:srgbClr val="595959"/>
              </a:buClr>
              <a:buSzPts val="1400"/>
              <a:buFont typeface="Arial"/>
              <a:buNone/>
              <a:tabLst/>
              <a:defRPr/>
            </a:pPr>
            <a:endParaRPr kumimoji="0" lang="en-GB" sz="1900" b="0" i="0" u="none" strike="noStrike" kern="0" cap="none" spc="0" normalizeH="0" baseline="0" noProof="0" dirty="0">
              <a:ln>
                <a:noFill/>
              </a:ln>
              <a:effectLst/>
              <a:uLnTx/>
              <a:uFillTx/>
              <a:latin typeface="Poppins" panose="00000500000000000000" pitchFamily="2" charset="0"/>
              <a:cs typeface="Poppins" panose="00000500000000000000" pitchFamily="2" charset="0"/>
              <a:sym typeface="Poppins"/>
            </a:endParaRPr>
          </a:p>
          <a:p>
            <a:pPr marL="901700" marR="0" lvl="0" indent="0" defTabSz="914400" rtl="0" eaLnBrk="1" fontAlgn="auto" latinLnBrk="0" hangingPunct="1">
              <a:lnSpc>
                <a:spcPct val="90000"/>
              </a:lnSpc>
              <a:spcBef>
                <a:spcPts val="0"/>
              </a:spcBef>
              <a:buClr>
                <a:srgbClr val="595959"/>
              </a:buClr>
              <a:buSzPts val="1400"/>
              <a:buFont typeface="Arial"/>
              <a:buNone/>
              <a:tabLst/>
              <a:defRPr/>
            </a:pPr>
            <a:r>
              <a:rPr kumimoji="0" lang="en-GB" sz="1900" b="0" i="0" u="none" strike="noStrike" kern="0" cap="none" spc="0" normalizeH="0" baseline="0" noProof="0" dirty="0">
                <a:ln>
                  <a:noFill/>
                </a:ln>
                <a:effectLst/>
                <a:uLnTx/>
                <a:uFillTx/>
                <a:latin typeface="Poppins" panose="00000500000000000000" pitchFamily="2" charset="0"/>
                <a:cs typeface="Poppins" panose="00000500000000000000" pitchFamily="2" charset="0"/>
                <a:sym typeface="Poppins"/>
              </a:rPr>
              <a:t>The Kmeans model showed the highest score to predict the products clustering for 3 groups;</a:t>
            </a:r>
          </a:p>
          <a:p>
            <a:pPr marL="1244600" indent="-342900" defTabSz="914400">
              <a:lnSpc>
                <a:spcPct val="90000"/>
              </a:lnSpc>
              <a:spcBef>
                <a:spcPts val="0"/>
              </a:spcBef>
              <a:buClr>
                <a:srgbClr val="595959"/>
              </a:buClr>
              <a:buSzPts val="1400"/>
              <a:buFont typeface="Courier New" panose="02070309020205020404" pitchFamily="49" charset="0"/>
              <a:buChar char="o"/>
              <a:defRPr/>
            </a:pPr>
            <a:r>
              <a:rPr kumimoji="0" lang="en-GB" sz="1900" b="0" i="0" u="none" strike="noStrike" kern="0" cap="none" spc="0" normalizeH="0" baseline="0" noProof="0" dirty="0">
                <a:ln>
                  <a:noFill/>
                </a:ln>
                <a:effectLst/>
                <a:uLnTx/>
                <a:uFillTx/>
                <a:latin typeface="Poppins" panose="00000500000000000000" pitchFamily="2" charset="0"/>
                <a:cs typeface="Poppins" panose="00000500000000000000" pitchFamily="2" charset="0"/>
                <a:sym typeface="Poppins"/>
              </a:rPr>
              <a:t>reducing the number of rating from 5 to 3 could be more accurate and could simplify the scoring process. </a:t>
            </a:r>
          </a:p>
          <a:p>
            <a:pPr marL="901700" marR="0" lvl="0" indent="0" defTabSz="914400" rtl="0" eaLnBrk="1" fontAlgn="auto" latinLnBrk="0" hangingPunct="1">
              <a:lnSpc>
                <a:spcPct val="90000"/>
              </a:lnSpc>
              <a:spcBef>
                <a:spcPts val="0"/>
              </a:spcBef>
              <a:buClr>
                <a:srgbClr val="595959"/>
              </a:buClr>
              <a:buSzPts val="1400"/>
              <a:buFont typeface="Arial"/>
              <a:buNone/>
              <a:tabLst/>
              <a:defRPr/>
            </a:pPr>
            <a:endParaRPr kumimoji="0" lang="en-GB" sz="1900" b="0" i="0" u="none" strike="noStrike" kern="0" cap="none" spc="0" normalizeH="0" baseline="0" noProof="0" dirty="0">
              <a:ln>
                <a:noFill/>
              </a:ln>
              <a:effectLst/>
              <a:uLnTx/>
              <a:uFillTx/>
              <a:latin typeface="Poppins" panose="00000500000000000000" pitchFamily="2" charset="0"/>
              <a:cs typeface="Poppins" panose="00000500000000000000" pitchFamily="2" charset="0"/>
              <a:sym typeface="Poppins"/>
            </a:endParaRPr>
          </a:p>
        </p:txBody>
      </p:sp>
      <p:pic>
        <p:nvPicPr>
          <p:cNvPr id="3" name="Graphic 2" descr="Comment Heart with solid fill">
            <a:extLst>
              <a:ext uri="{FF2B5EF4-FFF2-40B4-BE49-F238E27FC236}">
                <a16:creationId xmlns:a16="http://schemas.microsoft.com/office/drawing/2014/main" id="{AC1C8DB2-C9EC-4960-A025-66A67B2A317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895486" y="2511145"/>
            <a:ext cx="432000" cy="432000"/>
          </a:xfrm>
          <a:prstGeom prst="rect">
            <a:avLst/>
          </a:prstGeom>
        </p:spPr>
      </p:pic>
      <p:pic>
        <p:nvPicPr>
          <p:cNvPr id="16" name="Graphic 15" descr="Megaphone1 with solid fill">
            <a:extLst>
              <a:ext uri="{FF2B5EF4-FFF2-40B4-BE49-F238E27FC236}">
                <a16:creationId xmlns:a16="http://schemas.microsoft.com/office/drawing/2014/main" id="{0E09329D-83DA-433B-A2C5-142057E9E97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895486" y="1989446"/>
            <a:ext cx="432000" cy="432000"/>
          </a:xfrm>
          <a:prstGeom prst="rect">
            <a:avLst/>
          </a:prstGeom>
        </p:spPr>
      </p:pic>
      <p:pic>
        <p:nvPicPr>
          <p:cNvPr id="27" name="Graphic 26" descr="Beaker with solid fill">
            <a:extLst>
              <a:ext uri="{FF2B5EF4-FFF2-40B4-BE49-F238E27FC236}">
                <a16:creationId xmlns:a16="http://schemas.microsoft.com/office/drawing/2014/main" id="{878D4D91-F5B0-4E28-AE9F-60A29889F6D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895486" y="3035105"/>
            <a:ext cx="432000" cy="432000"/>
          </a:xfrm>
          <a:prstGeom prst="rect">
            <a:avLst/>
          </a:prstGeom>
        </p:spPr>
      </p:pic>
      <p:pic>
        <p:nvPicPr>
          <p:cNvPr id="31" name="Graphic 30" descr="Scissors with solid fill">
            <a:extLst>
              <a:ext uri="{FF2B5EF4-FFF2-40B4-BE49-F238E27FC236}">
                <a16:creationId xmlns:a16="http://schemas.microsoft.com/office/drawing/2014/main" id="{896DFA54-52C1-49B3-97AC-51AEBF5F48B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16200000" flipH="1">
            <a:off x="5895486" y="4696097"/>
            <a:ext cx="432000" cy="432000"/>
          </a:xfrm>
          <a:prstGeom prst="rect">
            <a:avLst/>
          </a:prstGeom>
        </p:spPr>
      </p:pic>
    </p:spTree>
    <p:extLst>
      <p:ext uri="{BB962C8B-B14F-4D97-AF65-F5344CB8AC3E}">
        <p14:creationId xmlns:p14="http://schemas.microsoft.com/office/powerpoint/2010/main" val="172390126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
  <a:themeElements>
    <a:clrScheme name="Slate">
      <a:dk1>
        <a:sysClr val="windowText" lastClr="000000"/>
      </a:dk1>
      <a:lt1>
        <a:sysClr val="window" lastClr="FFFFFF"/>
      </a:lt1>
      <a:dk2>
        <a:srgbClr val="212123"/>
      </a:dk2>
      <a:lt2>
        <a:srgbClr val="DADADA"/>
      </a:lt2>
      <a:accent1>
        <a:srgbClr val="BC451B"/>
      </a:accent1>
      <a:accent2>
        <a:srgbClr val="D3BA68"/>
      </a:accent2>
      <a:accent3>
        <a:srgbClr val="BB8640"/>
      </a:accent3>
      <a:accent4>
        <a:srgbClr val="AD9277"/>
      </a:accent4>
      <a:accent5>
        <a:srgbClr val="A55A43"/>
      </a:accent5>
      <a:accent6>
        <a:srgbClr val="AD9D7B"/>
      </a:accent6>
      <a:hlink>
        <a:srgbClr val="E98052"/>
      </a:hlink>
      <a:folHlink>
        <a:srgbClr val="F4B69B"/>
      </a:folHlink>
    </a:clrScheme>
    <a:fontScheme name="Slate">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3F2DE9A5-64E6-437C-A389-CC4477E817E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93813dd7ca6ad654711aa0ab317e03a3">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f11dc0ce689dd3925e84e4e35398c6e7"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11B8520-39D0-4E39-88E2-3CE8E9A6E44A}">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CF017D31-E675-491F-B600-F06278E25DAD}">
  <ds:schemaRefs>
    <ds:schemaRef ds:uri="http://schemas.microsoft.com/sharepoint/v3/contenttype/forms"/>
  </ds:schemaRefs>
</ds:datastoreItem>
</file>

<file path=customXml/itemProps3.xml><?xml version="1.0" encoding="utf-8"?>
<ds:datastoreItem xmlns:ds="http://schemas.openxmlformats.org/officeDocument/2006/customXml" ds:itemID="{6A89A57F-CF3F-47C6-90BB-70331E72BCE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TM04033929[[fn=Slate]]</Template>
  <TotalTime>246</TotalTime>
  <Words>554</Words>
  <Application>Microsoft Office PowerPoint</Application>
  <PresentationFormat>Widescreen</PresentationFormat>
  <Paragraphs>147</Paragraphs>
  <Slides>10</Slides>
  <Notes>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10</vt:i4>
      </vt:variant>
    </vt:vector>
  </HeadingPairs>
  <TitlesOfParts>
    <vt:vector size="18" baseType="lpstr">
      <vt:lpstr>arial</vt:lpstr>
      <vt:lpstr>Calibri</vt:lpstr>
      <vt:lpstr>Calisto MT</vt:lpstr>
      <vt:lpstr>Courier New</vt:lpstr>
      <vt:lpstr>Poppins</vt:lpstr>
      <vt:lpstr>Poppins Medium</vt:lpstr>
      <vt:lpstr>Wingdings 2</vt:lpstr>
      <vt:lpstr>Slate</vt:lpstr>
      <vt:lpstr>Predict ratings of Sephora website products</vt:lpstr>
      <vt:lpstr>Business case</vt:lpstr>
      <vt:lpstr>Plan</vt:lpstr>
      <vt:lpstr>Data description</vt:lpstr>
      <vt:lpstr>Exploratory data analysis </vt:lpstr>
      <vt:lpstr>Data cleaning / preparation</vt:lpstr>
      <vt:lpstr>Models and results</vt:lpstr>
      <vt:lpstr>Models comparison</vt:lpstr>
      <vt:lpstr>Main results</vt:lpstr>
      <vt:lpstr>Questions ?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Predict ratings of Sephora website products</dc:title>
  <dc:creator>ouykhy@gmail.com</dc:creator>
  <cp:lastModifiedBy>ouykhy@gmail.com</cp:lastModifiedBy>
  <cp:revision>14</cp:revision>
  <dcterms:created xsi:type="dcterms:W3CDTF">2022-02-10T20:28:26Z</dcterms:created>
  <dcterms:modified xsi:type="dcterms:W3CDTF">2022-02-11T10:29:47Z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